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35"/>
  </p:notesMasterIdLst>
  <p:handoutMasterIdLst>
    <p:handoutMasterId r:id="rId36"/>
  </p:handoutMasterIdLst>
  <p:sldIdLst>
    <p:sldId id="303" r:id="rId3"/>
    <p:sldId id="304" r:id="rId4"/>
    <p:sldId id="305" r:id="rId5"/>
    <p:sldId id="306" r:id="rId6"/>
    <p:sldId id="333" r:id="rId7"/>
    <p:sldId id="257" r:id="rId8"/>
    <p:sldId id="294" r:id="rId9"/>
    <p:sldId id="298" r:id="rId10"/>
    <p:sldId id="307" r:id="rId11"/>
    <p:sldId id="332" r:id="rId12"/>
    <p:sldId id="331" r:id="rId13"/>
    <p:sldId id="311" r:id="rId14"/>
    <p:sldId id="312" r:id="rId15"/>
    <p:sldId id="314" r:id="rId16"/>
    <p:sldId id="315" r:id="rId17"/>
    <p:sldId id="317" r:id="rId18"/>
    <p:sldId id="301" r:id="rId19"/>
    <p:sldId id="335" r:id="rId20"/>
    <p:sldId id="318" r:id="rId21"/>
    <p:sldId id="319" r:id="rId22"/>
    <p:sldId id="320" r:id="rId23"/>
    <p:sldId id="321" r:id="rId24"/>
    <p:sldId id="323" r:id="rId25"/>
    <p:sldId id="327" r:id="rId26"/>
    <p:sldId id="328" r:id="rId27"/>
    <p:sldId id="322" r:id="rId28"/>
    <p:sldId id="324" r:id="rId29"/>
    <p:sldId id="329" r:id="rId30"/>
    <p:sldId id="330" r:id="rId31"/>
    <p:sldId id="325" r:id="rId32"/>
    <p:sldId id="334" r:id="rId33"/>
    <p:sldId id="326" r:id="rId34"/>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1A56"/>
    <a:srgbClr val="75CAE7"/>
    <a:srgbClr val="237042"/>
    <a:srgbClr val="519741"/>
    <a:srgbClr val="0C4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90" autoAdjust="0"/>
    <p:restoredTop sz="94660"/>
  </p:normalViewPr>
  <p:slideViewPr>
    <p:cSldViewPr snapToGrid="0">
      <p:cViewPr>
        <p:scale>
          <a:sx n="99" d="100"/>
          <a:sy n="99" d="100"/>
        </p:scale>
        <p:origin x="-96" y="186"/>
      </p:cViewPr>
      <p:guideLst>
        <p:guide orient="horz" pos="2160"/>
        <p:guide pos="3840"/>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2022/9/21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2022/9/21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90258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14</a:t>
            </a:fld>
            <a:endParaRPr lang="zh-CN" altLang="en-US"/>
          </a:p>
        </p:txBody>
      </p:sp>
    </p:spTree>
    <p:extLst>
      <p:ext uri="{BB962C8B-B14F-4D97-AF65-F5344CB8AC3E}">
        <p14:creationId xmlns:p14="http://schemas.microsoft.com/office/powerpoint/2010/main" val="121142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15</a:t>
            </a:fld>
            <a:endParaRPr lang="zh-CN" altLang="en-US"/>
          </a:p>
        </p:txBody>
      </p:sp>
    </p:spTree>
    <p:extLst>
      <p:ext uri="{BB962C8B-B14F-4D97-AF65-F5344CB8AC3E}">
        <p14:creationId xmlns:p14="http://schemas.microsoft.com/office/powerpoint/2010/main" val="1925002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16</a:t>
            </a:fld>
            <a:endParaRPr lang="zh-CN" altLang="en-US"/>
          </a:p>
        </p:txBody>
      </p:sp>
    </p:spTree>
    <p:extLst>
      <p:ext uri="{BB962C8B-B14F-4D97-AF65-F5344CB8AC3E}">
        <p14:creationId xmlns:p14="http://schemas.microsoft.com/office/powerpoint/2010/main" val="1158908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17</a:t>
            </a:fld>
            <a:endParaRPr lang="zh-CN" altLang="en-US"/>
          </a:p>
        </p:txBody>
      </p:sp>
    </p:spTree>
    <p:extLst>
      <p:ext uri="{BB962C8B-B14F-4D97-AF65-F5344CB8AC3E}">
        <p14:creationId xmlns:p14="http://schemas.microsoft.com/office/powerpoint/2010/main" val="3215111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19</a:t>
            </a:fld>
            <a:endParaRPr lang="zh-CN" altLang="en-US"/>
          </a:p>
        </p:txBody>
      </p:sp>
    </p:spTree>
    <p:extLst>
      <p:ext uri="{BB962C8B-B14F-4D97-AF65-F5344CB8AC3E}">
        <p14:creationId xmlns:p14="http://schemas.microsoft.com/office/powerpoint/2010/main" val="1745920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panose="020F0502020204030204"/>
              </a:rPr>
              <a:pPr>
                <a:defRPr/>
              </a:pPr>
              <a:t>24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882329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25</a:t>
            </a:fld>
            <a:endParaRPr lang="zh-CN" altLang="en-US"/>
          </a:p>
        </p:txBody>
      </p:sp>
    </p:spTree>
    <p:extLst>
      <p:ext uri="{BB962C8B-B14F-4D97-AF65-F5344CB8AC3E}">
        <p14:creationId xmlns:p14="http://schemas.microsoft.com/office/powerpoint/2010/main" val="1512680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91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0775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8135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4</a:t>
            </a:fld>
            <a:endParaRPr lang="zh-CN" altLang="en-US"/>
          </a:p>
        </p:txBody>
      </p:sp>
    </p:spTree>
    <p:extLst>
      <p:ext uri="{BB962C8B-B14F-4D97-AF65-F5344CB8AC3E}">
        <p14:creationId xmlns:p14="http://schemas.microsoft.com/office/powerpoint/2010/main" val="102704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6</a:t>
            </a:fld>
            <a:endParaRPr lang="zh-CN" altLang="en-US"/>
          </a:p>
        </p:txBody>
      </p:sp>
    </p:spTree>
    <p:extLst>
      <p:ext uri="{BB962C8B-B14F-4D97-AF65-F5344CB8AC3E}">
        <p14:creationId xmlns:p14="http://schemas.microsoft.com/office/powerpoint/2010/main" val="326015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7</a:t>
            </a:fld>
            <a:endParaRPr lang="zh-CN" altLang="en-US"/>
          </a:p>
        </p:txBody>
      </p:sp>
    </p:spTree>
    <p:extLst>
      <p:ext uri="{BB962C8B-B14F-4D97-AF65-F5344CB8AC3E}">
        <p14:creationId xmlns:p14="http://schemas.microsoft.com/office/powerpoint/2010/main" val="1659137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8</a:t>
            </a:fld>
            <a:endParaRPr lang="zh-CN" altLang="en-US"/>
          </a:p>
        </p:txBody>
      </p:sp>
    </p:spTree>
    <p:extLst>
      <p:ext uri="{BB962C8B-B14F-4D97-AF65-F5344CB8AC3E}">
        <p14:creationId xmlns:p14="http://schemas.microsoft.com/office/powerpoint/2010/main" val="371533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9</a:t>
            </a:fld>
            <a:endParaRPr lang="zh-CN" altLang="en-US"/>
          </a:p>
        </p:txBody>
      </p:sp>
    </p:spTree>
    <p:extLst>
      <p:ext uri="{BB962C8B-B14F-4D97-AF65-F5344CB8AC3E}">
        <p14:creationId xmlns:p14="http://schemas.microsoft.com/office/powerpoint/2010/main" val="74152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530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13</a:t>
            </a:fld>
            <a:endParaRPr lang="zh-CN" altLang="en-US"/>
          </a:p>
        </p:txBody>
      </p:sp>
    </p:spTree>
    <p:extLst>
      <p:ext uri="{BB962C8B-B14F-4D97-AF65-F5344CB8AC3E}">
        <p14:creationId xmlns:p14="http://schemas.microsoft.com/office/powerpoint/2010/main" val="361756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1713527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2022/9/21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5106064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2"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 y="4610951"/>
            <a:ext cx="12192014" cy="2247075"/>
          </a:xfrm>
          <a:prstGeom prst="rect">
            <a:avLst/>
          </a:prstGeom>
        </p:spPr>
      </p:pic>
    </p:spTree>
    <p:extLst>
      <p:ext uri="{BB962C8B-B14F-4D97-AF65-F5344CB8AC3E}">
        <p14:creationId xmlns:p14="http://schemas.microsoft.com/office/powerpoint/2010/main" val="2503578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2022/9/21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6670620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0796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9/21/2022</a:t>
            </a:fld>
            <a:endParaRPr lang="en-US"/>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2467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34EA11-4E83-418A-814C-1759C30A9773}"/>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F50FA5C-674D-46F0-9D58-C69EBABD7CFF}"/>
              </a:ext>
            </a:extLst>
          </p:cNvPr>
          <p:cNvSpPr>
            <a:spLocks noGrp="1"/>
          </p:cNvSpPr>
          <p:nvPr>
            <p:ph type="subTitle" idx="1"/>
          </p:nvPr>
        </p:nvSpPr>
        <p:spPr>
          <a:xfrm>
            <a:off x="1524001" y="3602038"/>
            <a:ext cx="9144000" cy="1655762"/>
          </a:xfrm>
        </p:spPr>
        <p:txBody>
          <a:bodyPr/>
          <a:lstStyle>
            <a:lvl1pPr marL="0" indent="0" algn="ctr">
              <a:buNone/>
              <a:defRPr sz="2400"/>
            </a:lvl1pPr>
            <a:lvl2pPr marL="456762" indent="0" algn="ctr">
              <a:buNone/>
              <a:defRPr sz="2000"/>
            </a:lvl2pPr>
            <a:lvl3pPr marL="913524" indent="0" algn="ctr">
              <a:buNone/>
              <a:defRPr sz="1800"/>
            </a:lvl3pPr>
            <a:lvl4pPr marL="1370285" indent="0" algn="ctr">
              <a:buNone/>
              <a:defRPr sz="1600"/>
            </a:lvl4pPr>
            <a:lvl5pPr marL="1827047" indent="0" algn="ctr">
              <a:buNone/>
              <a:defRPr sz="1600"/>
            </a:lvl5pPr>
            <a:lvl6pPr marL="2283809" indent="0" algn="ctr">
              <a:buNone/>
              <a:defRPr sz="1600"/>
            </a:lvl6pPr>
            <a:lvl7pPr marL="2740571" indent="0" algn="ctr">
              <a:buNone/>
              <a:defRPr sz="1600"/>
            </a:lvl7pPr>
            <a:lvl8pPr marL="3197333" indent="0" algn="ctr">
              <a:buNone/>
              <a:defRPr sz="1600"/>
            </a:lvl8pPr>
            <a:lvl9pPr marL="3654095"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26B38AE-1185-43F4-8E21-AC0438E301E7}"/>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CD204B8-3394-40EE-A770-6627A5EE200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A241CEA-CEE0-4F4E-8FCE-703B5F2545D1}"/>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532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464BC9-54E5-4F6D-B988-8AA9CD48F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A02B498-1F49-420C-966C-79A78B821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3E17B5-2859-4B4D-9051-6836B8D2E8E4}"/>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4E4E943-5AED-4399-99E0-93FE64F747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DB722D1-C7D4-4B58-9B04-916C924E5BED}"/>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551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91B594-217A-473F-9F63-CF122182BBB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918C5BB-D472-45F8-915F-9A1E2781E9F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6762" indent="0">
              <a:buNone/>
              <a:defRPr sz="2000">
                <a:solidFill>
                  <a:schemeClr val="tx1">
                    <a:tint val="75000"/>
                  </a:schemeClr>
                </a:solidFill>
              </a:defRPr>
            </a:lvl2pPr>
            <a:lvl3pPr marL="913524" indent="0">
              <a:buNone/>
              <a:defRPr sz="1800">
                <a:solidFill>
                  <a:schemeClr val="tx1">
                    <a:tint val="75000"/>
                  </a:schemeClr>
                </a:solidFill>
              </a:defRPr>
            </a:lvl3pPr>
            <a:lvl4pPr marL="1370285" indent="0">
              <a:buNone/>
              <a:defRPr sz="1600">
                <a:solidFill>
                  <a:schemeClr val="tx1">
                    <a:tint val="75000"/>
                  </a:schemeClr>
                </a:solidFill>
              </a:defRPr>
            </a:lvl4pPr>
            <a:lvl5pPr marL="1827047" indent="0">
              <a:buNone/>
              <a:defRPr sz="1600">
                <a:solidFill>
                  <a:schemeClr val="tx1">
                    <a:tint val="75000"/>
                  </a:schemeClr>
                </a:solidFill>
              </a:defRPr>
            </a:lvl5pPr>
            <a:lvl6pPr marL="2283809" indent="0">
              <a:buNone/>
              <a:defRPr sz="1600">
                <a:solidFill>
                  <a:schemeClr val="tx1">
                    <a:tint val="75000"/>
                  </a:schemeClr>
                </a:solidFill>
              </a:defRPr>
            </a:lvl6pPr>
            <a:lvl7pPr marL="2740571" indent="0">
              <a:buNone/>
              <a:defRPr sz="1600">
                <a:solidFill>
                  <a:schemeClr val="tx1">
                    <a:tint val="75000"/>
                  </a:schemeClr>
                </a:solidFill>
              </a:defRPr>
            </a:lvl7pPr>
            <a:lvl8pPr marL="3197333" indent="0">
              <a:buNone/>
              <a:defRPr sz="1600">
                <a:solidFill>
                  <a:schemeClr val="tx1">
                    <a:tint val="75000"/>
                  </a:schemeClr>
                </a:solidFill>
              </a:defRPr>
            </a:lvl8pPr>
            <a:lvl9pPr marL="365409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7700A5F-6644-46D2-8458-99F00615D9EB}"/>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CADE7B0-98FA-444E-9909-8CB205D8AF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AC6B234-6D48-4396-99A8-95E115F7C219}"/>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847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733984-6D4E-4135-93A0-36BBB8284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5B0AA4C-13C5-4B5A-A65F-3C9357DFB0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1932D1F-374F-4F46-B6A3-70B48B8A69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1E750D6-7F1D-48B6-A955-5DA4BCE6D110}"/>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45C104F-E69E-4EA3-B64C-76D9B01EFCE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AB104CA-DBC3-44E0-A5E2-AF9741CAB552}"/>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939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2AD9CE-F919-40AF-9669-E0A4F96339D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1A8998C-7518-4849-9C12-5AC5EB66D13F}"/>
              </a:ext>
            </a:extLst>
          </p:cNvPr>
          <p:cNvSpPr>
            <a:spLocks noGrp="1"/>
          </p:cNvSpPr>
          <p:nvPr>
            <p:ph type="body" idx="1"/>
          </p:nvPr>
        </p:nvSpPr>
        <p:spPr>
          <a:xfrm>
            <a:off x="839789" y="1681164"/>
            <a:ext cx="5157787" cy="823912"/>
          </a:xfrm>
        </p:spPr>
        <p:txBody>
          <a:bodyPr anchor="b"/>
          <a:lstStyle>
            <a:lvl1pPr marL="0" indent="0">
              <a:buNone/>
              <a:defRPr sz="2400" b="1"/>
            </a:lvl1pPr>
            <a:lvl2pPr marL="456762" indent="0">
              <a:buNone/>
              <a:defRPr sz="2000" b="1"/>
            </a:lvl2pPr>
            <a:lvl3pPr marL="913524" indent="0">
              <a:buNone/>
              <a:defRPr sz="1800" b="1"/>
            </a:lvl3pPr>
            <a:lvl4pPr marL="1370285" indent="0">
              <a:buNone/>
              <a:defRPr sz="1600" b="1"/>
            </a:lvl4pPr>
            <a:lvl5pPr marL="1827047" indent="0">
              <a:buNone/>
              <a:defRPr sz="1600" b="1"/>
            </a:lvl5pPr>
            <a:lvl6pPr marL="2283809" indent="0">
              <a:buNone/>
              <a:defRPr sz="1600" b="1"/>
            </a:lvl6pPr>
            <a:lvl7pPr marL="2740571" indent="0">
              <a:buNone/>
              <a:defRPr sz="1600" b="1"/>
            </a:lvl7pPr>
            <a:lvl8pPr marL="3197333" indent="0">
              <a:buNone/>
              <a:defRPr sz="1600" b="1"/>
            </a:lvl8pPr>
            <a:lvl9pPr marL="3654095"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37C524-C1CB-41EF-ADAA-4681CDCE313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69847FD-9B48-47D0-AF56-834BD4CC2023}"/>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6762" indent="0">
              <a:buNone/>
              <a:defRPr sz="2000" b="1"/>
            </a:lvl2pPr>
            <a:lvl3pPr marL="913524" indent="0">
              <a:buNone/>
              <a:defRPr sz="1800" b="1"/>
            </a:lvl3pPr>
            <a:lvl4pPr marL="1370285" indent="0">
              <a:buNone/>
              <a:defRPr sz="1600" b="1"/>
            </a:lvl4pPr>
            <a:lvl5pPr marL="1827047" indent="0">
              <a:buNone/>
              <a:defRPr sz="1600" b="1"/>
            </a:lvl5pPr>
            <a:lvl6pPr marL="2283809" indent="0">
              <a:buNone/>
              <a:defRPr sz="1600" b="1"/>
            </a:lvl6pPr>
            <a:lvl7pPr marL="2740571" indent="0">
              <a:buNone/>
              <a:defRPr sz="1600" b="1"/>
            </a:lvl7pPr>
            <a:lvl8pPr marL="3197333" indent="0">
              <a:buNone/>
              <a:defRPr sz="1600" b="1"/>
            </a:lvl8pPr>
            <a:lvl9pPr marL="3654095"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AED3B13-6F61-487E-ACB1-6E3ECCDBAD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FAE729A-9590-4618-8955-0213F2A247DB}"/>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17CD5902-FDA8-4588-83EF-66B5CF4B8DD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EEF58D7-2E60-4587-ACC8-E1A991C0D73D}"/>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71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76975E-2567-4C25-886F-12F61848C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32548ED-8277-45F8-9D93-918388665085}"/>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62A8BADF-F52E-4874-9269-8CD8CEA9FE0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7BAE839F-D142-4D7D-8984-6F516B23D43E}"/>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115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D68DE03-D75E-47E8-A4F4-D4B568251D02}"/>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29E1FBE0-6C8B-4DF3-BF6C-8458137A159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FE843CD-A02A-408C-BF8F-6D2863694D38}"/>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846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B91A15-BB4F-4BE9-9D51-892272F60E7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DC2BA09-100F-4A9F-8AEE-CA9EAF5B53B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E50E83-2728-4238-9208-848E49A85138}"/>
              </a:ext>
            </a:extLst>
          </p:cNvPr>
          <p:cNvSpPr>
            <a:spLocks noGrp="1"/>
          </p:cNvSpPr>
          <p:nvPr>
            <p:ph type="body" sz="half" idx="2"/>
          </p:nvPr>
        </p:nvSpPr>
        <p:spPr>
          <a:xfrm>
            <a:off x="839789" y="2057400"/>
            <a:ext cx="3932237" cy="3811588"/>
          </a:xfrm>
        </p:spPr>
        <p:txBody>
          <a:bodyPr/>
          <a:lstStyle>
            <a:lvl1pPr marL="0" indent="0">
              <a:buNone/>
              <a:defRPr sz="1600"/>
            </a:lvl1pPr>
            <a:lvl2pPr marL="456762" indent="0">
              <a:buNone/>
              <a:defRPr sz="1400"/>
            </a:lvl2pPr>
            <a:lvl3pPr marL="913524" indent="0">
              <a:buNone/>
              <a:defRPr sz="1200"/>
            </a:lvl3pPr>
            <a:lvl4pPr marL="1370285" indent="0">
              <a:buNone/>
              <a:defRPr sz="1000"/>
            </a:lvl4pPr>
            <a:lvl5pPr marL="1827047" indent="0">
              <a:buNone/>
              <a:defRPr sz="1000"/>
            </a:lvl5pPr>
            <a:lvl6pPr marL="2283809" indent="0">
              <a:buNone/>
              <a:defRPr sz="1000"/>
            </a:lvl6pPr>
            <a:lvl7pPr marL="2740571" indent="0">
              <a:buNone/>
              <a:defRPr sz="1000"/>
            </a:lvl7pPr>
            <a:lvl8pPr marL="3197333" indent="0">
              <a:buNone/>
              <a:defRPr sz="1000"/>
            </a:lvl8pPr>
            <a:lvl9pPr marL="3654095"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C886B9E-59AC-4D13-94C3-A796203D3A11}"/>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A400259-DE3F-4F16-B136-140C02E4E73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58317FC-A0BC-4E54-8EB8-901894A723D8}"/>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70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194B2E-E36C-4102-80E1-3D49A35BE91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32F9CB2-18C0-4B23-B86D-FC623219D8D4}"/>
              </a:ext>
            </a:extLst>
          </p:cNvPr>
          <p:cNvSpPr>
            <a:spLocks noGrp="1"/>
          </p:cNvSpPr>
          <p:nvPr>
            <p:ph type="pic" idx="1"/>
          </p:nvPr>
        </p:nvSpPr>
        <p:spPr>
          <a:xfrm>
            <a:off x="5183188" y="987426"/>
            <a:ext cx="6172200" cy="4873625"/>
          </a:xfrm>
        </p:spPr>
        <p:txBody>
          <a:bodyPr/>
          <a:lstStyle>
            <a:lvl1pPr marL="0" indent="0">
              <a:buNone/>
              <a:defRPr sz="3200"/>
            </a:lvl1pPr>
            <a:lvl2pPr marL="456762" indent="0">
              <a:buNone/>
              <a:defRPr sz="2800"/>
            </a:lvl2pPr>
            <a:lvl3pPr marL="913524" indent="0">
              <a:buNone/>
              <a:defRPr sz="2400"/>
            </a:lvl3pPr>
            <a:lvl4pPr marL="1370285" indent="0">
              <a:buNone/>
              <a:defRPr sz="2000"/>
            </a:lvl4pPr>
            <a:lvl5pPr marL="1827047" indent="0">
              <a:buNone/>
              <a:defRPr sz="2000"/>
            </a:lvl5pPr>
            <a:lvl6pPr marL="2283809" indent="0">
              <a:buNone/>
              <a:defRPr sz="2000"/>
            </a:lvl6pPr>
            <a:lvl7pPr marL="2740571" indent="0">
              <a:buNone/>
              <a:defRPr sz="2000"/>
            </a:lvl7pPr>
            <a:lvl8pPr marL="3197333" indent="0">
              <a:buNone/>
              <a:defRPr sz="2000"/>
            </a:lvl8pPr>
            <a:lvl9pPr marL="3654095" indent="0">
              <a:buNone/>
              <a:defRPr sz="2000"/>
            </a:lvl9pPr>
          </a:lstStyle>
          <a:p>
            <a:endParaRPr lang="en-US"/>
          </a:p>
        </p:txBody>
      </p:sp>
      <p:sp>
        <p:nvSpPr>
          <p:cNvPr id="4" name="Text Placeholder 3">
            <a:extLst>
              <a:ext uri="{FF2B5EF4-FFF2-40B4-BE49-F238E27FC236}">
                <a16:creationId xmlns="" xmlns:a16="http://schemas.microsoft.com/office/drawing/2014/main" id="{39487AD5-BE0F-49F1-BFB7-4729A7A8B138}"/>
              </a:ext>
            </a:extLst>
          </p:cNvPr>
          <p:cNvSpPr>
            <a:spLocks noGrp="1"/>
          </p:cNvSpPr>
          <p:nvPr>
            <p:ph type="body" sz="half" idx="2"/>
          </p:nvPr>
        </p:nvSpPr>
        <p:spPr>
          <a:xfrm>
            <a:off x="839789" y="2057400"/>
            <a:ext cx="3932237" cy="3811588"/>
          </a:xfrm>
        </p:spPr>
        <p:txBody>
          <a:bodyPr/>
          <a:lstStyle>
            <a:lvl1pPr marL="0" indent="0">
              <a:buNone/>
              <a:defRPr sz="1600"/>
            </a:lvl1pPr>
            <a:lvl2pPr marL="456762" indent="0">
              <a:buNone/>
              <a:defRPr sz="1400"/>
            </a:lvl2pPr>
            <a:lvl3pPr marL="913524" indent="0">
              <a:buNone/>
              <a:defRPr sz="1200"/>
            </a:lvl3pPr>
            <a:lvl4pPr marL="1370285" indent="0">
              <a:buNone/>
              <a:defRPr sz="1000"/>
            </a:lvl4pPr>
            <a:lvl5pPr marL="1827047" indent="0">
              <a:buNone/>
              <a:defRPr sz="1000"/>
            </a:lvl5pPr>
            <a:lvl6pPr marL="2283809" indent="0">
              <a:buNone/>
              <a:defRPr sz="1000"/>
            </a:lvl6pPr>
            <a:lvl7pPr marL="2740571" indent="0">
              <a:buNone/>
              <a:defRPr sz="1000"/>
            </a:lvl7pPr>
            <a:lvl8pPr marL="3197333" indent="0">
              <a:buNone/>
              <a:defRPr sz="1000"/>
            </a:lvl8pPr>
            <a:lvl9pPr marL="3654095"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0AB0EC2-81ED-4280-A362-FB36EDEE7BB3}"/>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607B202-4037-4605-8E9A-B3AD7758FE4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2FA0C3C-5DC3-4BE7-8B57-3AD5CF7E84D2}"/>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30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17830B-C3C2-4DEF-ABA6-23E1A8AE2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521E2C2-D342-4345-8203-559E6EA49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8DE8E5-7344-4405-8A12-0E91E6983079}"/>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6A23782-3BD5-453E-9FA5-6DF831A3541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B0790A1-3E2D-45D5-86A7-8D8CA24D93B5}"/>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559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0DC07C8-421A-480A-B640-F7BA97BAD739}"/>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0412B25-C126-4204-96C5-392CFA98A829}"/>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38CA16-EEDB-451D-BAEE-13EBB5D6F52B}"/>
              </a:ext>
            </a:extLst>
          </p:cNvPr>
          <p:cNvSpPr>
            <a:spLocks noGrp="1"/>
          </p:cNvSpPr>
          <p:nvPr>
            <p:ph type="dt" sz="half" idx="10"/>
          </p:nvPr>
        </p:nvSpPr>
        <p:spPr/>
        <p:txBody>
          <a:bodyPr/>
          <a:lstStyle/>
          <a:p>
            <a:fld id="{346387A7-FCE2-492C-8513-469E673D0855}" type="datetimeFigureOut">
              <a:rPr lang="en-US" smtClean="0">
                <a:solidFill>
                  <a:prstClr val="black">
                    <a:tint val="75000"/>
                  </a:prstClr>
                </a:solidFill>
              </a:rPr>
              <a:pPr/>
              <a:t>9/21/2022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D274949-0971-4040-B16D-9859533F52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49BABE4-ABAC-4E57-8133-EBAA93E20F1A}"/>
              </a:ext>
            </a:extLst>
          </p:cNvPr>
          <p:cNvSpPr>
            <a:spLocks noGrp="1"/>
          </p:cNvSpPr>
          <p:nvPr>
            <p:ph type="sldNum" sz="quarter" idx="12"/>
          </p:nvPr>
        </p:nvSpPr>
        <p:spPr/>
        <p:txBody>
          <a:bodyPr/>
          <a:lstStyle/>
          <a:p>
            <a:fld id="{28D4B9EA-B108-46A9-A82E-973C52C729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62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603B737-30F7-43F5-B26F-E2E31416351B}"/>
              </a:ext>
            </a:extLst>
          </p:cNvPr>
          <p:cNvSpPr>
            <a:spLocks noGrp="1"/>
          </p:cNvSpPr>
          <p:nvPr>
            <p:ph type="title"/>
          </p:nvPr>
        </p:nvSpPr>
        <p:spPr>
          <a:xfrm>
            <a:off x="838200" y="365126"/>
            <a:ext cx="10515600" cy="1325563"/>
          </a:xfrm>
          <a:prstGeom prst="rect">
            <a:avLst/>
          </a:prstGeom>
        </p:spPr>
        <p:txBody>
          <a:bodyPr vert="horz" lIns="68516" tIns="34258" rIns="68516" bIns="3425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17CB8DF-8A48-48C2-A7BC-CC7DBFB88B3F}"/>
              </a:ext>
            </a:extLst>
          </p:cNvPr>
          <p:cNvSpPr>
            <a:spLocks noGrp="1"/>
          </p:cNvSpPr>
          <p:nvPr>
            <p:ph type="body" idx="1"/>
          </p:nvPr>
        </p:nvSpPr>
        <p:spPr>
          <a:xfrm>
            <a:off x="838200" y="1825625"/>
            <a:ext cx="10515600" cy="4351338"/>
          </a:xfrm>
          <a:prstGeom prst="rect">
            <a:avLst/>
          </a:prstGeom>
        </p:spPr>
        <p:txBody>
          <a:bodyPr vert="horz" lIns="68516" tIns="34258" rIns="68516" bIns="342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5E24EE-A755-48F5-AE26-A83A91F311E4}"/>
              </a:ext>
            </a:extLst>
          </p:cNvPr>
          <p:cNvSpPr>
            <a:spLocks noGrp="1"/>
          </p:cNvSpPr>
          <p:nvPr>
            <p:ph type="dt" sz="half" idx="2"/>
          </p:nvPr>
        </p:nvSpPr>
        <p:spPr>
          <a:xfrm>
            <a:off x="838200" y="6356351"/>
            <a:ext cx="2743200" cy="365125"/>
          </a:xfrm>
          <a:prstGeom prst="rect">
            <a:avLst/>
          </a:prstGeom>
        </p:spPr>
        <p:txBody>
          <a:bodyPr vert="horz" lIns="68516" tIns="34258" rIns="68516" bIns="34258" rtlCol="0" anchor="ctr"/>
          <a:lstStyle>
            <a:lvl1pPr algn="l">
              <a:defRPr sz="1200">
                <a:solidFill>
                  <a:schemeClr val="tx1">
                    <a:tint val="75000"/>
                  </a:schemeClr>
                </a:solidFill>
              </a:defRPr>
            </a:lvl1pPr>
          </a:lstStyle>
          <a:p>
            <a:pPr defTabSz="1088376"/>
            <a:fld id="{346387A7-FCE2-492C-8513-469E673D0855}" type="datetimeFigureOut">
              <a:rPr lang="en-US" smtClean="0">
                <a:solidFill>
                  <a:prstClr val="black">
                    <a:tint val="75000"/>
                  </a:prstClr>
                </a:solidFill>
              </a:rPr>
              <a:pPr defTabSz="1088376"/>
              <a:t>9/21/2022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E05D185-0577-4D10-9EA7-CBD5357836CA}"/>
              </a:ext>
            </a:extLst>
          </p:cNvPr>
          <p:cNvSpPr>
            <a:spLocks noGrp="1"/>
          </p:cNvSpPr>
          <p:nvPr>
            <p:ph type="ftr" sz="quarter" idx="3"/>
          </p:nvPr>
        </p:nvSpPr>
        <p:spPr>
          <a:xfrm>
            <a:off x="4038601" y="6356351"/>
            <a:ext cx="4114800" cy="365125"/>
          </a:xfrm>
          <a:prstGeom prst="rect">
            <a:avLst/>
          </a:prstGeom>
        </p:spPr>
        <p:txBody>
          <a:bodyPr vert="horz" lIns="68516" tIns="34258" rIns="68516" bIns="34258" rtlCol="0" anchor="ctr"/>
          <a:lstStyle>
            <a:lvl1pPr algn="ctr">
              <a:defRPr sz="1200">
                <a:solidFill>
                  <a:schemeClr val="tx1">
                    <a:tint val="75000"/>
                  </a:schemeClr>
                </a:solidFill>
              </a:defRPr>
            </a:lvl1pPr>
          </a:lstStyle>
          <a:p>
            <a:pPr defTabSz="1088376"/>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A880664-9151-417C-9D07-B72D29423263}"/>
              </a:ext>
            </a:extLst>
          </p:cNvPr>
          <p:cNvSpPr>
            <a:spLocks noGrp="1"/>
          </p:cNvSpPr>
          <p:nvPr>
            <p:ph type="sldNum" sz="quarter" idx="4"/>
          </p:nvPr>
        </p:nvSpPr>
        <p:spPr>
          <a:xfrm>
            <a:off x="8610600" y="6356351"/>
            <a:ext cx="2743200" cy="365125"/>
          </a:xfrm>
          <a:prstGeom prst="rect">
            <a:avLst/>
          </a:prstGeom>
        </p:spPr>
        <p:txBody>
          <a:bodyPr vert="horz" lIns="68516" tIns="34258" rIns="68516" bIns="34258" rtlCol="0" anchor="ctr"/>
          <a:lstStyle>
            <a:lvl1pPr algn="r">
              <a:defRPr sz="1200">
                <a:solidFill>
                  <a:schemeClr val="tx1">
                    <a:tint val="75000"/>
                  </a:schemeClr>
                </a:solidFill>
              </a:defRPr>
            </a:lvl1pPr>
          </a:lstStyle>
          <a:p>
            <a:pPr defTabSz="1088376"/>
            <a:fld id="{28D4B9EA-B108-46A9-A82E-973C52C7293B}" type="slidenum">
              <a:rPr lang="en-US" smtClean="0">
                <a:solidFill>
                  <a:prstClr val="black">
                    <a:tint val="75000"/>
                  </a:prstClr>
                </a:solidFill>
              </a:rPr>
              <a:pPr defTabSz="1088376"/>
              <a:t>‹#›</a:t>
            </a:fld>
            <a:endParaRPr lang="en-US">
              <a:solidFill>
                <a:prstClr val="black">
                  <a:tint val="75000"/>
                </a:prstClr>
              </a:solidFill>
            </a:endParaRPr>
          </a:p>
        </p:txBody>
      </p:sp>
    </p:spTree>
    <p:extLst>
      <p:ext uri="{BB962C8B-B14F-4D97-AF65-F5344CB8AC3E}">
        <p14:creationId xmlns:p14="http://schemas.microsoft.com/office/powerpoint/2010/main" val="3178297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352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524" rtl="0" eaLnBrk="1" latinLnBrk="0" hangingPunct="1">
        <a:lnSpc>
          <a:spcPct val="90000"/>
        </a:lnSpc>
        <a:spcBef>
          <a:spcPts val="999"/>
        </a:spcBef>
        <a:buFont typeface="Arial" panose="020B0604020202020204" pitchFamily="34" charset="0"/>
        <a:buChar char="•"/>
        <a:defRPr sz="2800" kern="1200">
          <a:solidFill>
            <a:schemeClr val="tx1"/>
          </a:solidFill>
          <a:latin typeface="+mn-lt"/>
          <a:ea typeface="+mn-ea"/>
          <a:cs typeface="+mn-cs"/>
        </a:defRPr>
      </a:lvl1pPr>
      <a:lvl2pPr marL="685143" indent="-228381" algn="l" defTabSz="91352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05" indent="-228381" algn="l" defTabSz="91352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67" indent="-228381" algn="l" defTabSz="9135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428" indent="-228381" algn="l" defTabSz="9135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190" indent="-228381" algn="l" defTabSz="9135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952" indent="-228381" algn="l" defTabSz="9135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714" indent="-228381" algn="l" defTabSz="9135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475" indent="-228381" algn="l" defTabSz="91352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524" rtl="0" eaLnBrk="1" latinLnBrk="0" hangingPunct="1">
        <a:defRPr sz="1800" kern="1200">
          <a:solidFill>
            <a:schemeClr val="tx1"/>
          </a:solidFill>
          <a:latin typeface="+mn-lt"/>
          <a:ea typeface="+mn-ea"/>
          <a:cs typeface="+mn-cs"/>
        </a:defRPr>
      </a:lvl1pPr>
      <a:lvl2pPr marL="456762" algn="l" defTabSz="913524" rtl="0" eaLnBrk="1" latinLnBrk="0" hangingPunct="1">
        <a:defRPr sz="1800" kern="1200">
          <a:solidFill>
            <a:schemeClr val="tx1"/>
          </a:solidFill>
          <a:latin typeface="+mn-lt"/>
          <a:ea typeface="+mn-ea"/>
          <a:cs typeface="+mn-cs"/>
        </a:defRPr>
      </a:lvl2pPr>
      <a:lvl3pPr marL="913524" algn="l" defTabSz="913524" rtl="0" eaLnBrk="1" latinLnBrk="0" hangingPunct="1">
        <a:defRPr sz="1800" kern="1200">
          <a:solidFill>
            <a:schemeClr val="tx1"/>
          </a:solidFill>
          <a:latin typeface="+mn-lt"/>
          <a:ea typeface="+mn-ea"/>
          <a:cs typeface="+mn-cs"/>
        </a:defRPr>
      </a:lvl3pPr>
      <a:lvl4pPr marL="1370285" algn="l" defTabSz="913524" rtl="0" eaLnBrk="1" latinLnBrk="0" hangingPunct="1">
        <a:defRPr sz="1800" kern="1200">
          <a:solidFill>
            <a:schemeClr val="tx1"/>
          </a:solidFill>
          <a:latin typeface="+mn-lt"/>
          <a:ea typeface="+mn-ea"/>
          <a:cs typeface="+mn-cs"/>
        </a:defRPr>
      </a:lvl4pPr>
      <a:lvl5pPr marL="1827047" algn="l" defTabSz="913524" rtl="0" eaLnBrk="1" latinLnBrk="0" hangingPunct="1">
        <a:defRPr sz="1800" kern="1200">
          <a:solidFill>
            <a:schemeClr val="tx1"/>
          </a:solidFill>
          <a:latin typeface="+mn-lt"/>
          <a:ea typeface="+mn-ea"/>
          <a:cs typeface="+mn-cs"/>
        </a:defRPr>
      </a:lvl5pPr>
      <a:lvl6pPr marL="2283809" algn="l" defTabSz="913524" rtl="0" eaLnBrk="1" latinLnBrk="0" hangingPunct="1">
        <a:defRPr sz="1800" kern="1200">
          <a:solidFill>
            <a:schemeClr val="tx1"/>
          </a:solidFill>
          <a:latin typeface="+mn-lt"/>
          <a:ea typeface="+mn-ea"/>
          <a:cs typeface="+mn-cs"/>
        </a:defRPr>
      </a:lvl6pPr>
      <a:lvl7pPr marL="2740571" algn="l" defTabSz="913524" rtl="0" eaLnBrk="1" latinLnBrk="0" hangingPunct="1">
        <a:defRPr sz="1800" kern="1200">
          <a:solidFill>
            <a:schemeClr val="tx1"/>
          </a:solidFill>
          <a:latin typeface="+mn-lt"/>
          <a:ea typeface="+mn-ea"/>
          <a:cs typeface="+mn-cs"/>
        </a:defRPr>
      </a:lvl7pPr>
      <a:lvl8pPr marL="3197333" algn="l" defTabSz="913524" rtl="0" eaLnBrk="1" latinLnBrk="0" hangingPunct="1">
        <a:defRPr sz="1800" kern="1200">
          <a:solidFill>
            <a:schemeClr val="tx1"/>
          </a:solidFill>
          <a:latin typeface="+mn-lt"/>
          <a:ea typeface="+mn-ea"/>
          <a:cs typeface="+mn-cs"/>
        </a:defRPr>
      </a:lvl8pPr>
      <a:lvl9pPr marL="3654095" algn="l" defTabSz="9135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5.png"/><Relationship Id="rId26" Type="http://schemas.microsoft.com/office/2007/relationships/hdphoto" Target="../media/hdphoto15.wdp"/><Relationship Id="rId3" Type="http://schemas.openxmlformats.org/officeDocument/2006/relationships/image" Target="../media/image46.png"/><Relationship Id="rId21" Type="http://schemas.openxmlformats.org/officeDocument/2006/relationships/image" Target="../media/image57.png"/><Relationship Id="rId7" Type="http://schemas.openxmlformats.org/officeDocument/2006/relationships/image" Target="../media/image48.png"/><Relationship Id="rId12" Type="http://schemas.openxmlformats.org/officeDocument/2006/relationships/image" Target="../media/image51.gif"/><Relationship Id="rId17" Type="http://schemas.openxmlformats.org/officeDocument/2006/relationships/image" Target="../media/image54.png"/><Relationship Id="rId25" Type="http://schemas.openxmlformats.org/officeDocument/2006/relationships/image" Target="../media/image59.png"/><Relationship Id="rId33" Type="http://schemas.microsoft.com/office/2007/relationships/hdphoto" Target="../media/hdphoto18.wdp"/><Relationship Id="rId2" Type="http://schemas.openxmlformats.org/officeDocument/2006/relationships/image" Target="../media/image45.gif"/><Relationship Id="rId16" Type="http://schemas.microsoft.com/office/2007/relationships/hdphoto" Target="../media/hdphoto11.wdp"/><Relationship Id="rId20" Type="http://schemas.openxmlformats.org/officeDocument/2006/relationships/image" Target="../media/image56.gif"/><Relationship Id="rId29" Type="http://schemas.openxmlformats.org/officeDocument/2006/relationships/image" Target="../media/image61.png"/><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50.gif"/><Relationship Id="rId24" Type="http://schemas.microsoft.com/office/2007/relationships/hdphoto" Target="../media/hdphoto14.wdp"/><Relationship Id="rId32" Type="http://schemas.openxmlformats.org/officeDocument/2006/relationships/image" Target="../media/image63.png"/><Relationship Id="rId5" Type="http://schemas.openxmlformats.org/officeDocument/2006/relationships/image" Target="../media/image47.png"/><Relationship Id="rId15" Type="http://schemas.openxmlformats.org/officeDocument/2006/relationships/image" Target="../media/image53.png"/><Relationship Id="rId23" Type="http://schemas.openxmlformats.org/officeDocument/2006/relationships/image" Target="../media/image58.png"/><Relationship Id="rId28" Type="http://schemas.microsoft.com/office/2007/relationships/hdphoto" Target="../media/hdphoto16.wdp"/><Relationship Id="rId10" Type="http://schemas.microsoft.com/office/2007/relationships/hdphoto" Target="../media/hdphoto9.wdp"/><Relationship Id="rId19" Type="http://schemas.microsoft.com/office/2007/relationships/hdphoto" Target="../media/hdphoto12.wdp"/><Relationship Id="rId31" Type="http://schemas.openxmlformats.org/officeDocument/2006/relationships/image" Target="../media/image62.gif"/><Relationship Id="rId4" Type="http://schemas.microsoft.com/office/2007/relationships/hdphoto" Target="../media/hdphoto6.wdp"/><Relationship Id="rId9" Type="http://schemas.openxmlformats.org/officeDocument/2006/relationships/image" Target="../media/image49.png"/><Relationship Id="rId14" Type="http://schemas.microsoft.com/office/2007/relationships/hdphoto" Target="../media/hdphoto10.wdp"/><Relationship Id="rId22" Type="http://schemas.microsoft.com/office/2007/relationships/hdphoto" Target="../media/hdphoto13.wdp"/><Relationship Id="rId27" Type="http://schemas.openxmlformats.org/officeDocument/2006/relationships/image" Target="../media/image60.png"/><Relationship Id="rId30" Type="http://schemas.microsoft.com/office/2007/relationships/hdphoto" Target="../media/hdphoto17.wdp"/><Relationship Id="rId8"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269507" y="0"/>
            <a:ext cx="12192000" cy="6858000"/>
          </a:xfrm>
          <a:prstGeom prst="rect">
            <a:avLst/>
          </a:prstGeom>
        </p:spPr>
      </p:pic>
      <p:sp>
        <p:nvSpPr>
          <p:cNvPr id="2" name="Title 1"/>
          <p:cNvSpPr>
            <a:spLocks noGrp="1"/>
          </p:cNvSpPr>
          <p:nvPr>
            <p:ph type="ctrTitle"/>
          </p:nvPr>
        </p:nvSpPr>
        <p:spPr>
          <a:xfrm>
            <a:off x="1692019" y="1480159"/>
            <a:ext cx="8807962"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a:t>
            </a:r>
            <a:r>
              <a:rPr lang="en-US" altLang="vi-VN" sz="4800" b="1" dirty="0" err="1">
                <a:solidFill>
                  <a:srgbClr val="0070C0"/>
                </a:solidFill>
                <a:latin typeface="Arial-Rounded" panose="020B0500000000000000" charset="0"/>
                <a:cs typeface="Arial-Rounded" panose="020B0500000000000000" charset="0"/>
                <a:sym typeface="+mn-ea"/>
              </a:rPr>
              <a:t>Lớp</a:t>
            </a:r>
            <a:r>
              <a:rPr lang="en-US" altLang="vi-VN" sz="4800" b="1" dirty="0">
                <a:solidFill>
                  <a:srgbClr val="0070C0"/>
                </a:solidFill>
                <a:latin typeface="Arial-Rounded" panose="020B0500000000000000" charset="0"/>
                <a:cs typeface="Arial-Rounded" panose="020B0500000000000000" charset="0"/>
                <a:sym typeface="+mn-ea"/>
              </a:rPr>
              <a:t> </a:t>
            </a:r>
            <a:r>
              <a:rPr lang="en-US" altLang="vi-VN" sz="4800" b="1" dirty="0" smtClean="0">
                <a:solidFill>
                  <a:srgbClr val="0070C0"/>
                </a:solidFill>
                <a:latin typeface="Arial-Rounded" panose="020B0500000000000000" charset="0"/>
                <a:cs typeface="Arial-Rounded" panose="020B0500000000000000" charset="0"/>
                <a:sym typeface="+mn-ea"/>
              </a:rPr>
              <a:t>3</a:t>
            </a:r>
            <a:endParaRPr lang="en-US" altLang="vi-VN" sz="4800" b="1" dirty="0">
              <a:solidFill>
                <a:srgbClr val="0070C0"/>
              </a:solidFill>
              <a:latin typeface="Arial-Rounded" panose="020B0500000000000000" charset="0"/>
              <a:cs typeface="Arial-Rounded" panose="020B0500000000000000" charset="0"/>
              <a:sym typeface="+mn-ea"/>
            </a:endParaRPr>
          </a:p>
        </p:txBody>
      </p:sp>
      <p:sp>
        <p:nvSpPr>
          <p:cNvPr id="7" name="TextBox 6">
            <a:extLst>
              <a:ext uri="{FF2B5EF4-FFF2-40B4-BE49-F238E27FC236}">
                <a16:creationId xmlns="" xmlns:a16="http://schemas.microsoft.com/office/drawing/2014/main" id="{03294A48-5128-4508-BFB7-94AD3F5984A4}"/>
              </a:ext>
            </a:extLst>
          </p:cNvPr>
          <p:cNvSpPr txBox="1"/>
          <p:nvPr/>
        </p:nvSpPr>
        <p:spPr>
          <a:xfrm>
            <a:off x="1597795" y="3183340"/>
            <a:ext cx="8787864" cy="830997"/>
          </a:xfrm>
          <a:prstGeom prst="rect">
            <a:avLst/>
          </a:prstGeom>
          <a:noFill/>
        </p:spPr>
        <p:txBody>
          <a:bodyPr wrap="square" rtlCol="0">
            <a:spAutoFit/>
          </a:bodyPr>
          <a:lstStyle/>
          <a:p>
            <a:r>
              <a:rPr lang="en-US" sz="4800" b="1" dirty="0">
                <a:solidFill>
                  <a:srgbClr val="FF0000"/>
                </a:solidFill>
                <a:latin typeface="UTM Cookies" panose="02040603050506020204" pitchFamily="18" charset="0"/>
              </a:rPr>
              <a:t>BÀI </a:t>
            </a:r>
            <a:r>
              <a:rPr lang="en-US" sz="4800" b="1" dirty="0" smtClean="0">
                <a:solidFill>
                  <a:srgbClr val="FF0000"/>
                </a:solidFill>
                <a:latin typeface="UTM Cookies" panose="02040603050506020204" pitchFamily="18" charset="0"/>
              </a:rPr>
              <a:t>8 : TẠM BIỆT MÙA HÈ</a:t>
            </a:r>
            <a:endParaRPr lang="en-US" sz="4800" b="1" dirty="0">
              <a:solidFill>
                <a:srgbClr val="FF0000"/>
              </a:solidFill>
              <a:latin typeface="UTM Cookies" panose="02040603050506020204" pitchFamily="18" charset="0"/>
            </a:endParaRPr>
          </a:p>
        </p:txBody>
      </p:sp>
      <p:pic>
        <p:nvPicPr>
          <p:cNvPr id="5"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800" y="4502195"/>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4304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9">
            <a:extLst>
              <a:ext uri="{FF2B5EF4-FFF2-40B4-BE49-F238E27FC236}">
                <a16:creationId xmlns="" xmlns:a16="http://schemas.microsoft.com/office/drawing/2014/main" id="{63D619E8-64A3-4C5F-B451-0EECCB7BC579}"/>
              </a:ext>
            </a:extLst>
          </p:cNvPr>
          <p:cNvSpPr/>
          <p:nvPr/>
        </p:nvSpPr>
        <p:spPr>
          <a:xfrm>
            <a:off x="4606218" y="565290"/>
            <a:ext cx="3196728" cy="912775"/>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a:extLst>
              <a:ext uri="{FF2B5EF4-FFF2-40B4-BE49-F238E27FC236}">
                <a16:creationId xmlns="" xmlns:a16="http://schemas.microsoft.com/office/drawing/2014/main" id="{DB746C09-09B5-448F-AA25-65DF768EFA48}"/>
              </a:ext>
            </a:extLst>
          </p:cNvPr>
          <p:cNvSpPr txBox="1"/>
          <p:nvPr/>
        </p:nvSpPr>
        <p:spPr>
          <a:xfrm>
            <a:off x="5108769" y="750297"/>
            <a:ext cx="2191626" cy="584775"/>
          </a:xfrm>
          <a:prstGeom prst="rect">
            <a:avLst/>
          </a:prstGeom>
          <a:noFill/>
        </p:spPr>
        <p:txBody>
          <a:bodyPr wrap="none" rtlCol="0">
            <a:spAutoFit/>
          </a:bodyPr>
          <a:lstStyle/>
          <a:p>
            <a:r>
              <a:rPr lang="zh-CN" altLang="en-US" sz="3200" b="1" dirty="0" smtClean="0">
                <a:solidFill>
                  <a:srgbClr val="75CAE7"/>
                </a:solidFill>
                <a:latin typeface="微软雅黑" panose="020B0503020204020204" pitchFamily="34" charset="-122"/>
              </a:rPr>
              <a:t>竞 选 目 标</a:t>
            </a:r>
            <a:endParaRPr lang="zh-CN" altLang="en-US" sz="3200" b="1" dirty="0">
              <a:solidFill>
                <a:srgbClr val="75CAE7"/>
              </a:solidFill>
              <a:latin typeface="微软雅黑" panose="020B0503020204020204" pitchFamily="34"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22" y="41227"/>
            <a:ext cx="1947094" cy="1829562"/>
          </a:xfrm>
          <a:prstGeom prst="rect">
            <a:avLst/>
          </a:prstGeom>
        </p:spPr>
      </p:pic>
      <p:sp>
        <p:nvSpPr>
          <p:cNvPr id="20" name="TextBox 19">
            <a:extLst>
              <a:ext uri="{FF2B5EF4-FFF2-40B4-BE49-F238E27FC236}">
                <a16:creationId xmlns="" xmlns:a16="http://schemas.microsoft.com/office/drawing/2014/main" id="{379D234F-530A-44B0-8C0B-D7E30AC1FB5D}"/>
              </a:ext>
            </a:extLst>
          </p:cNvPr>
          <p:cNvSpPr txBox="1"/>
          <p:nvPr/>
        </p:nvSpPr>
        <p:spPr>
          <a:xfrm>
            <a:off x="4373177" y="540510"/>
            <a:ext cx="4920948" cy="830997"/>
          </a:xfrm>
          <a:prstGeom prst="rect">
            <a:avLst/>
          </a:prstGeom>
          <a:solidFill>
            <a:schemeClr val="bg1"/>
          </a:solidFill>
        </p:spPr>
        <p:txBody>
          <a:bodyPr wrap="square" rtlCol="0">
            <a:spAutoFit/>
          </a:bodyPr>
          <a:lstStyle/>
          <a:p>
            <a:pPr algn="ctr">
              <a:lnSpc>
                <a:spcPct val="150000"/>
              </a:lnSpc>
            </a:pPr>
            <a:r>
              <a:rPr lang="vi-VN" sz="3200" b="1" dirty="0">
                <a:solidFill>
                  <a:prstClr val="white">
                    <a:lumMod val="10000"/>
                  </a:prstClr>
                </a:solidFill>
                <a:latin typeface="UTM Avo" panose="02040603050506020204" pitchFamily="18" charset="0"/>
              </a:rPr>
              <a:t>GIẢI NGHĨA TỪ</a:t>
            </a:r>
            <a:endParaRPr lang="en-US" sz="3200" b="1" dirty="0">
              <a:solidFill>
                <a:prstClr val="white">
                  <a:lumMod val="10000"/>
                </a:prstClr>
              </a:solidFill>
              <a:latin typeface="UTM Avo" panose="02040603050506020204" pitchFamily="18" charset="0"/>
            </a:endParaRPr>
          </a:p>
        </p:txBody>
      </p:sp>
      <p:sp>
        <p:nvSpPr>
          <p:cNvPr id="4" name="Rectangle 3"/>
          <p:cNvSpPr/>
          <p:nvPr/>
        </p:nvSpPr>
        <p:spPr>
          <a:xfrm>
            <a:off x="627797" y="1895569"/>
            <a:ext cx="11359416" cy="3139321"/>
          </a:xfrm>
          <a:prstGeom prst="rect">
            <a:avLst/>
          </a:prstGeom>
        </p:spPr>
        <p:txBody>
          <a:bodyPr wrap="square">
            <a:spAutoFit/>
          </a:bodyPr>
          <a:lstStyle/>
          <a:p>
            <a:pPr>
              <a:lnSpc>
                <a:spcPct val="150000"/>
              </a:lnSpc>
            </a:pPr>
            <a:r>
              <a:rPr lang="vi-VN" sz="4400" b="1" dirty="0">
                <a:solidFill>
                  <a:srgbClr val="FFFF00"/>
                </a:solidFill>
                <a:latin typeface="Times New Roman" panose="02020603050405020304" pitchFamily="18" charset="0"/>
                <a:cs typeface="Times New Roman" panose="02020603050405020304" pitchFamily="18" charset="0"/>
              </a:rPr>
              <a:t>Kì thú</a:t>
            </a:r>
            <a:r>
              <a:rPr lang="vi-VN" sz="4400" b="1" dirty="0">
                <a:solidFill>
                  <a:prstClr val="white"/>
                </a:solidFill>
                <a:latin typeface="Times New Roman" panose="02020603050405020304" pitchFamily="18" charset="0"/>
                <a:cs typeface="Times New Roman" panose="02020603050405020304" pitchFamily="18" charset="0"/>
              </a:rPr>
              <a:t>: đặc biệt thú vị</a:t>
            </a:r>
          </a:p>
          <a:p>
            <a:pPr>
              <a:lnSpc>
                <a:spcPct val="150000"/>
              </a:lnSpc>
            </a:pPr>
            <a:r>
              <a:rPr lang="vi-VN" sz="4400" b="1" dirty="0" smtClean="0">
                <a:solidFill>
                  <a:srgbClr val="FFFF00"/>
                </a:solidFill>
                <a:latin typeface="Times New Roman" panose="02020603050405020304" pitchFamily="18" charset="0"/>
                <a:cs typeface="Times New Roman" panose="02020603050405020304" pitchFamily="18" charset="0"/>
              </a:rPr>
              <a:t>Tỉ </a:t>
            </a:r>
            <a:r>
              <a:rPr lang="vi-VN" sz="4400" b="1" dirty="0">
                <a:solidFill>
                  <a:srgbClr val="FFFF00"/>
                </a:solidFill>
                <a:latin typeface="Times New Roman" panose="02020603050405020304" pitchFamily="18" charset="0"/>
                <a:cs typeface="Times New Roman" panose="02020603050405020304" pitchFamily="18" charset="0"/>
              </a:rPr>
              <a:t>tê</a:t>
            </a:r>
            <a:r>
              <a:rPr lang="vi-VN" sz="4400" b="1" dirty="0">
                <a:solidFill>
                  <a:prstClr val="white"/>
                </a:solidFill>
                <a:latin typeface="Times New Roman" panose="02020603050405020304" pitchFamily="18" charset="0"/>
                <a:cs typeface="Times New Roman" panose="02020603050405020304" pitchFamily="18" charset="0"/>
              </a:rPr>
              <a:t>: nói nhỏ với giọng thân mật như tâm tình</a:t>
            </a:r>
          </a:p>
          <a:p>
            <a:pPr>
              <a:lnSpc>
                <a:spcPct val="150000"/>
              </a:lnSpc>
            </a:pPr>
            <a:r>
              <a:rPr lang="vi-VN" sz="4400" b="1" dirty="0" smtClean="0">
                <a:solidFill>
                  <a:srgbClr val="FFFF00"/>
                </a:solidFill>
                <a:latin typeface="Times New Roman" panose="02020603050405020304" pitchFamily="18" charset="0"/>
                <a:cs typeface="Times New Roman" panose="02020603050405020304" pitchFamily="18" charset="0"/>
              </a:rPr>
              <a:t>Tảo </a:t>
            </a:r>
            <a:r>
              <a:rPr lang="vi-VN" sz="4400" b="1" dirty="0">
                <a:solidFill>
                  <a:srgbClr val="FFFF00"/>
                </a:solidFill>
                <a:latin typeface="Times New Roman" panose="02020603050405020304" pitchFamily="18" charset="0"/>
                <a:cs typeface="Times New Roman" panose="02020603050405020304" pitchFamily="18" charset="0"/>
              </a:rPr>
              <a:t>tần</a:t>
            </a:r>
            <a:r>
              <a:rPr lang="vi-VN" sz="4400" b="1" dirty="0">
                <a:solidFill>
                  <a:prstClr val="white"/>
                </a:solidFill>
                <a:latin typeface="Times New Roman" panose="02020603050405020304" pitchFamily="18" charset="0"/>
                <a:cs typeface="Times New Roman" panose="02020603050405020304" pitchFamily="18" charset="0"/>
              </a:rPr>
              <a:t>: đảm đang, chịu </a:t>
            </a:r>
            <a:r>
              <a:rPr lang="vi-VN" sz="4400" b="1" dirty="0" smtClean="0">
                <a:solidFill>
                  <a:prstClr val="white"/>
                </a:solidFill>
                <a:latin typeface="Times New Roman" panose="02020603050405020304" pitchFamily="18" charset="0"/>
                <a:cs typeface="Times New Roman" panose="02020603050405020304" pitchFamily="18" charset="0"/>
              </a:rPr>
              <a:t>khó</a:t>
            </a:r>
            <a:endParaRPr lang="vi-VN" sz="4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141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6" presetClass="entr" presetSubtype="0" fill="hold"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down)">
                                      <p:cBhvr>
                                        <p:cTn id="15" dur="580">
                                          <p:stCondLst>
                                            <p:cond delay="0"/>
                                          </p:stCondLst>
                                        </p:cTn>
                                        <p:tgtEl>
                                          <p:spTgt spid="19">
                                            <p:txEl>
                                              <p:pRg st="0" end="0"/>
                                            </p:txEl>
                                          </p:spTgt>
                                        </p:tgtEl>
                                      </p:cBhvr>
                                    </p:animEffect>
                                    <p:anim calcmode="lin" valueType="num">
                                      <p:cBhvr>
                                        <p:cTn id="16"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19">
                                            <p:txEl>
                                              <p:pRg st="0" end="0"/>
                                            </p:txEl>
                                          </p:spTgt>
                                        </p:tgtEl>
                                      </p:cBhvr>
                                      <p:to x="100000" y="60000"/>
                                    </p:animScale>
                                    <p:animScale>
                                      <p:cBhvr>
                                        <p:cTn id="22" dur="166" decel="50000">
                                          <p:stCondLst>
                                            <p:cond delay="676"/>
                                          </p:stCondLst>
                                        </p:cTn>
                                        <p:tgtEl>
                                          <p:spTgt spid="19">
                                            <p:txEl>
                                              <p:pRg st="0" end="0"/>
                                            </p:txEl>
                                          </p:spTgt>
                                        </p:tgtEl>
                                      </p:cBhvr>
                                      <p:to x="100000" y="100000"/>
                                    </p:animScale>
                                    <p:animScale>
                                      <p:cBhvr>
                                        <p:cTn id="23" dur="26">
                                          <p:stCondLst>
                                            <p:cond delay="1312"/>
                                          </p:stCondLst>
                                        </p:cTn>
                                        <p:tgtEl>
                                          <p:spTgt spid="19">
                                            <p:txEl>
                                              <p:pRg st="0" end="0"/>
                                            </p:txEl>
                                          </p:spTgt>
                                        </p:tgtEl>
                                      </p:cBhvr>
                                      <p:to x="100000" y="80000"/>
                                    </p:animScale>
                                    <p:animScale>
                                      <p:cBhvr>
                                        <p:cTn id="24" dur="166" decel="50000">
                                          <p:stCondLst>
                                            <p:cond delay="1338"/>
                                          </p:stCondLst>
                                        </p:cTn>
                                        <p:tgtEl>
                                          <p:spTgt spid="19">
                                            <p:txEl>
                                              <p:pRg st="0" end="0"/>
                                            </p:txEl>
                                          </p:spTgt>
                                        </p:tgtEl>
                                      </p:cBhvr>
                                      <p:to x="100000" y="100000"/>
                                    </p:animScale>
                                    <p:animScale>
                                      <p:cBhvr>
                                        <p:cTn id="25" dur="26">
                                          <p:stCondLst>
                                            <p:cond delay="1642"/>
                                          </p:stCondLst>
                                        </p:cTn>
                                        <p:tgtEl>
                                          <p:spTgt spid="19">
                                            <p:txEl>
                                              <p:pRg st="0" end="0"/>
                                            </p:txEl>
                                          </p:spTgt>
                                        </p:tgtEl>
                                      </p:cBhvr>
                                      <p:to x="100000" y="90000"/>
                                    </p:animScale>
                                    <p:animScale>
                                      <p:cBhvr>
                                        <p:cTn id="26" dur="166" decel="50000">
                                          <p:stCondLst>
                                            <p:cond delay="1668"/>
                                          </p:stCondLst>
                                        </p:cTn>
                                        <p:tgtEl>
                                          <p:spTgt spid="19">
                                            <p:txEl>
                                              <p:pRg st="0" end="0"/>
                                            </p:txEl>
                                          </p:spTgt>
                                        </p:tgtEl>
                                      </p:cBhvr>
                                      <p:to x="100000" y="100000"/>
                                    </p:animScale>
                                    <p:animScale>
                                      <p:cBhvr>
                                        <p:cTn id="27" dur="26">
                                          <p:stCondLst>
                                            <p:cond delay="1808"/>
                                          </p:stCondLst>
                                        </p:cTn>
                                        <p:tgtEl>
                                          <p:spTgt spid="19">
                                            <p:txEl>
                                              <p:pRg st="0" end="0"/>
                                            </p:txEl>
                                          </p:spTgt>
                                        </p:tgtEl>
                                      </p:cBhvr>
                                      <p:to x="100000" y="95000"/>
                                    </p:animScale>
                                    <p:animScale>
                                      <p:cBhvr>
                                        <p:cTn id="28" dur="166" decel="50000">
                                          <p:stCondLst>
                                            <p:cond delay="1834"/>
                                          </p:stCondLst>
                                        </p:cTn>
                                        <p:tgtEl>
                                          <p:spTgt spid="19">
                                            <p:txEl>
                                              <p:pRg st="0" end="0"/>
                                            </p:txEl>
                                          </p:spTgt>
                                        </p:tgtEl>
                                      </p:cBhvr>
                                      <p:to x="100000" y="100000"/>
                                    </p:animScale>
                                  </p:childTnLst>
                                </p:cTn>
                              </p:par>
                              <p:par>
                                <p:cTn id="29" presetID="16" presetClass="entr" presetSubtype="37"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out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846BF6E-482E-422A-A0F8-9DA4D1A95D94}"/>
              </a:ext>
            </a:extLst>
          </p:cNvPr>
          <p:cNvSpPr txBox="1"/>
          <p:nvPr/>
        </p:nvSpPr>
        <p:spPr>
          <a:xfrm>
            <a:off x="2686306" y="2441868"/>
            <a:ext cx="3632938" cy="769441"/>
          </a:xfrm>
          <a:prstGeom prst="rect">
            <a:avLst/>
          </a:prstGeom>
          <a:noFill/>
        </p:spPr>
        <p:txBody>
          <a:bodyPr wrap="square" rtlCol="0">
            <a:spAutoFit/>
          </a:bodyPr>
          <a:lstStyle/>
          <a:p>
            <a:pPr algn="ctr" defTabSz="685783">
              <a:defRPr/>
            </a:pPr>
            <a:r>
              <a:rPr lang="en-US" sz="4400" b="1" dirty="0" err="1" smtClean="0">
                <a:solidFill>
                  <a:prstClr val="white"/>
                </a:solidFill>
                <a:latin typeface="Times New Roman" panose="02020603050405020304" pitchFamily="18" charset="0"/>
                <a:cs typeface="Times New Roman" panose="02020603050405020304" pitchFamily="18" charset="0"/>
              </a:rPr>
              <a:t>Diệu</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97964380-4255-4145-A4D3-7D05AFA98E12}"/>
              </a:ext>
            </a:extLst>
          </p:cNvPr>
          <p:cNvSpPr txBox="1"/>
          <p:nvPr/>
        </p:nvSpPr>
        <p:spPr>
          <a:xfrm>
            <a:off x="2468862" y="3572349"/>
            <a:ext cx="3356704" cy="769441"/>
          </a:xfrm>
          <a:prstGeom prst="rect">
            <a:avLst/>
          </a:prstGeom>
          <a:noFill/>
        </p:spPr>
        <p:txBody>
          <a:bodyPr wrap="square" rtlCol="0">
            <a:spAutoFit/>
          </a:bodyPr>
          <a:lstStyle/>
          <a:p>
            <a:pPr algn="ctr" defTabSz="685783">
              <a:defRPr/>
            </a:pPr>
            <a:r>
              <a:rPr lang="en-US" sz="4400" b="1" dirty="0" err="1">
                <a:solidFill>
                  <a:prstClr val="white"/>
                </a:solidFill>
                <a:latin typeface="Times New Roman" panose="02020603050405020304" pitchFamily="18" charset="0"/>
                <a:cs typeface="Times New Roman" panose="02020603050405020304" pitchFamily="18" charset="0"/>
              </a:rPr>
              <a:t>s</a:t>
            </a:r>
            <a:r>
              <a:rPr lang="en-US" sz="4400" b="1" dirty="0" err="1" smtClean="0">
                <a:solidFill>
                  <a:prstClr val="white"/>
                </a:solidFill>
                <a:latin typeface="Times New Roman" panose="02020603050405020304" pitchFamily="18" charset="0"/>
                <a:cs typeface="Times New Roman" panose="02020603050405020304" pitchFamily="18" charset="0"/>
              </a:rPr>
              <a:t>ầu</a:t>
            </a:r>
            <a:r>
              <a:rPr lang="en-US" sz="4400" b="1" dirty="0" smtClean="0">
                <a:solidFill>
                  <a:prstClr val="white"/>
                </a:solidFill>
                <a:latin typeface="Times New Roman" panose="02020603050405020304" pitchFamily="18" charset="0"/>
                <a:cs typeface="Times New Roman" panose="02020603050405020304" pitchFamily="18" charset="0"/>
              </a:rPr>
              <a:t> </a:t>
            </a:r>
            <a:r>
              <a:rPr lang="en-US" sz="4400" b="1" dirty="0" err="1" smtClean="0">
                <a:solidFill>
                  <a:prstClr val="white"/>
                </a:solidFill>
                <a:latin typeface="Times New Roman" panose="02020603050405020304" pitchFamily="18" charset="0"/>
                <a:cs typeface="Times New Roman" panose="02020603050405020304" pitchFamily="18" charset="0"/>
              </a:rPr>
              <a:t>riêng</a:t>
            </a:r>
            <a:endParaRPr lang="en-US" sz="4400" b="1" dirty="0">
              <a:solidFill>
                <a:prstClr val="white"/>
              </a:solidFill>
              <a:latin typeface="Times New Roman" panose="02020603050405020304" pitchFamily="18" charset="0"/>
              <a:cs typeface="Times New Roman" panose="02020603050405020304" pitchFamily="18" charset="0"/>
            </a:endParaRPr>
          </a:p>
        </p:txBody>
      </p:sp>
      <p:pic>
        <p:nvPicPr>
          <p:cNvPr id="17" name="18">
            <a:extLst>
              <a:ext uri="{FF2B5EF4-FFF2-40B4-BE49-F238E27FC236}">
                <a16:creationId xmlns=""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9458504" y="695677"/>
            <a:ext cx="2122715" cy="1924099"/>
          </a:xfrm>
          <a:prstGeom prst="rect">
            <a:avLst/>
          </a:prstGeom>
        </p:spPr>
      </p:pic>
      <p:sp>
        <p:nvSpPr>
          <p:cNvPr id="13" name="Rectangle: Rounded Corners 12">
            <a:extLst>
              <a:ext uri="{FF2B5EF4-FFF2-40B4-BE49-F238E27FC236}">
                <a16:creationId xmlns="" xmlns:a16="http://schemas.microsoft.com/office/drawing/2014/main" id="{18F242C0-8D32-4C65-9B04-082B8F3B1A20}"/>
              </a:ext>
            </a:extLst>
          </p:cNvPr>
          <p:cNvSpPr/>
          <p:nvPr/>
        </p:nvSpPr>
        <p:spPr>
          <a:xfrm>
            <a:off x="3713222" y="1116457"/>
            <a:ext cx="5212045" cy="825043"/>
          </a:xfrm>
          <a:prstGeom prst="roundRect">
            <a:avLst/>
          </a:prstGeom>
          <a:solidFill>
            <a:schemeClr val="accent6">
              <a:lumMod val="60000"/>
              <a:lumOff val="40000"/>
            </a:schemeClr>
          </a:solidFill>
          <a:ln w="25400" cap="flat" cmpd="sng" algn="ctr">
            <a:noFill/>
            <a:prstDash val="solid"/>
          </a:ln>
          <a:effectLst/>
        </p:spPr>
        <p:txBody>
          <a:bodyPr rtlCol="0" anchor="ctr"/>
          <a:lstStyle/>
          <a:p>
            <a:pPr algn="ctr" defTabSz="685783">
              <a:defRPr/>
            </a:pPr>
            <a:r>
              <a:rPr lang="en-US" sz="4500" dirty="0" err="1">
                <a:solidFill>
                  <a:srgbClr val="F2F2E9"/>
                </a:solidFill>
                <a:latin typeface="Times New Roman" panose="02020603050405020304" pitchFamily="18" charset="0"/>
                <a:cs typeface="Times New Roman" panose="02020603050405020304" pitchFamily="18" charset="0"/>
              </a:rPr>
              <a:t>Luyện</a:t>
            </a:r>
            <a:r>
              <a:rPr lang="en-US" sz="4500" dirty="0">
                <a:solidFill>
                  <a:srgbClr val="F2F2E9"/>
                </a:solidFill>
                <a:latin typeface="Times New Roman" panose="02020603050405020304" pitchFamily="18" charset="0"/>
                <a:cs typeface="Times New Roman" panose="02020603050405020304" pitchFamily="18" charset="0"/>
              </a:rPr>
              <a:t> </a:t>
            </a:r>
            <a:r>
              <a:rPr lang="en-US" sz="4500" dirty="0" err="1">
                <a:solidFill>
                  <a:srgbClr val="F2F2E9"/>
                </a:solidFill>
                <a:latin typeface="Times New Roman" panose="02020603050405020304" pitchFamily="18" charset="0"/>
                <a:cs typeface="Times New Roman" panose="02020603050405020304" pitchFamily="18" charset="0"/>
              </a:rPr>
              <a:t>đọc</a:t>
            </a:r>
            <a:r>
              <a:rPr lang="en-US" sz="4500" dirty="0">
                <a:solidFill>
                  <a:srgbClr val="F2F2E9"/>
                </a:solidFill>
                <a:latin typeface="Times New Roman" panose="02020603050405020304" pitchFamily="18" charset="0"/>
                <a:cs typeface="Times New Roman" panose="02020603050405020304" pitchFamily="18" charset="0"/>
              </a:rPr>
              <a:t> </a:t>
            </a:r>
            <a:r>
              <a:rPr lang="en-US" sz="4500" dirty="0" err="1">
                <a:solidFill>
                  <a:srgbClr val="F2F2E9"/>
                </a:solidFill>
                <a:latin typeface="Times New Roman" panose="02020603050405020304" pitchFamily="18" charset="0"/>
                <a:cs typeface="Times New Roman" panose="02020603050405020304" pitchFamily="18" charset="0"/>
              </a:rPr>
              <a:t>từ</a:t>
            </a:r>
            <a:r>
              <a:rPr lang="en-US" sz="4500" dirty="0">
                <a:solidFill>
                  <a:srgbClr val="F2F2E9"/>
                </a:solidFill>
                <a:latin typeface="Times New Roman" panose="02020603050405020304" pitchFamily="18" charset="0"/>
                <a:cs typeface="Times New Roman" panose="02020603050405020304" pitchFamily="18" charset="0"/>
              </a:rPr>
              <a:t> </a:t>
            </a:r>
            <a:r>
              <a:rPr lang="en-US" sz="4500" dirty="0" err="1">
                <a:solidFill>
                  <a:srgbClr val="F2F2E9"/>
                </a:solidFill>
                <a:latin typeface="Times New Roman" panose="02020603050405020304" pitchFamily="18" charset="0"/>
                <a:cs typeface="Times New Roman" panose="02020603050405020304" pitchFamily="18" charset="0"/>
              </a:rPr>
              <a:t>khó</a:t>
            </a:r>
            <a:endParaRPr lang="en-US" sz="4500" dirty="0">
              <a:solidFill>
                <a:srgbClr val="F2F2E9"/>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C4EBE655-4055-4458-8D00-A2E6066EC27A}"/>
              </a:ext>
            </a:extLst>
          </p:cNvPr>
          <p:cNvSpPr txBox="1"/>
          <p:nvPr/>
        </p:nvSpPr>
        <p:spPr>
          <a:xfrm>
            <a:off x="5825566" y="2501984"/>
            <a:ext cx="3632938" cy="769441"/>
          </a:xfrm>
          <a:prstGeom prst="rect">
            <a:avLst/>
          </a:prstGeom>
          <a:noFill/>
        </p:spPr>
        <p:txBody>
          <a:bodyPr wrap="square" rtlCol="0">
            <a:spAutoFit/>
          </a:bodyPr>
          <a:lstStyle/>
          <a:p>
            <a:pPr algn="ctr" defTabSz="685783">
              <a:defRPr/>
            </a:pPr>
            <a:r>
              <a:rPr lang="vi-VN" sz="4400" b="1" dirty="0" smtClean="0">
                <a:solidFill>
                  <a:prstClr val="white"/>
                </a:solidFill>
                <a:latin typeface="Times New Roman" panose="02020603050405020304" pitchFamily="18" charset="0"/>
                <a:cs typeface="Times New Roman" panose="02020603050405020304" pitchFamily="18" charset="0"/>
              </a:rPr>
              <a:t>lên núi</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1AD09ED3-8744-471C-A237-95B7DE03402B}"/>
              </a:ext>
            </a:extLst>
          </p:cNvPr>
          <p:cNvSpPr txBox="1"/>
          <p:nvPr/>
        </p:nvSpPr>
        <p:spPr>
          <a:xfrm>
            <a:off x="5825566" y="3591301"/>
            <a:ext cx="3632938" cy="769441"/>
          </a:xfrm>
          <a:prstGeom prst="rect">
            <a:avLst/>
          </a:prstGeom>
          <a:noFill/>
        </p:spPr>
        <p:txBody>
          <a:bodyPr wrap="square" rtlCol="0">
            <a:spAutoFit/>
          </a:bodyPr>
          <a:lstStyle/>
          <a:p>
            <a:pPr algn="ctr" defTabSz="685783">
              <a:defRPr/>
            </a:pPr>
            <a:r>
              <a:rPr lang="vi-VN" sz="4400" b="1" dirty="0">
                <a:solidFill>
                  <a:prstClr val="white"/>
                </a:solidFill>
                <a:latin typeface="Times New Roman" panose="02020603050405020304" pitchFamily="18" charset="0"/>
                <a:cs typeface="Times New Roman" panose="02020603050405020304" pitchFamily="18" charset="0"/>
              </a:rPr>
              <a:t>tảo tần</a:t>
            </a:r>
            <a:endParaRPr lang="en-US" sz="4400" b="1" dirty="0">
              <a:solidFill>
                <a:prstClr val="white"/>
              </a:solidFill>
              <a:latin typeface="Times New Roman" panose="02020603050405020304" pitchFamily="18" charset="0"/>
              <a:cs typeface="Times New Roman" panose="02020603050405020304" pitchFamily="18" charset="0"/>
            </a:endParaRPr>
          </a:p>
        </p:txBody>
      </p:sp>
      <p:pic>
        <p:nvPicPr>
          <p:cNvPr id="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77" y="3843499"/>
            <a:ext cx="4006837" cy="3237524"/>
          </a:xfrm>
          <a:prstGeom prst="rect">
            <a:avLst/>
          </a:prstGeom>
        </p:spPr>
      </p:pic>
    </p:spTree>
    <p:extLst>
      <p:ext uri="{BB962C8B-B14F-4D97-AF65-F5344CB8AC3E}">
        <p14:creationId xmlns:p14="http://schemas.microsoft.com/office/powerpoint/2010/main" val="240206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err="1" smtClean="0">
                <a:solidFill>
                  <a:srgbClr val="DC1A56"/>
                </a:solidFill>
                <a:latin typeface="+mn-lt"/>
                <a:cs typeface="#9Slide03 SVNCintra" pitchFamily="2" charset="0"/>
              </a:rPr>
              <a:t>Luyện</a:t>
            </a:r>
            <a:r>
              <a:rPr lang="en-US" sz="3600" dirty="0" smtClean="0">
                <a:solidFill>
                  <a:srgbClr val="DC1A56"/>
                </a:solidFill>
                <a:latin typeface="+mn-lt"/>
                <a:cs typeface="#9Slide03 SVNCintra" pitchFamily="2" charset="0"/>
              </a:rPr>
              <a:t> </a:t>
            </a:r>
            <a:r>
              <a:rPr lang="en-US" sz="3600" dirty="0" err="1" smtClean="0">
                <a:solidFill>
                  <a:srgbClr val="DC1A56"/>
                </a:solidFill>
                <a:latin typeface="+mn-lt"/>
                <a:cs typeface="#9Slide03 SVNCintra" pitchFamily="2" charset="0"/>
              </a:rPr>
              <a:t>đọc</a:t>
            </a:r>
            <a:r>
              <a:rPr lang="en-US" sz="3600" dirty="0" smtClean="0">
                <a:solidFill>
                  <a:srgbClr val="DC1A56"/>
                </a:solidFill>
                <a:latin typeface="+mn-lt"/>
                <a:cs typeface="#9Slide03 SVNCintra" pitchFamily="2" charset="0"/>
              </a:rPr>
              <a:t> </a:t>
            </a:r>
            <a:r>
              <a:rPr lang="en-US" sz="3600" dirty="0" err="1" smtClean="0">
                <a:solidFill>
                  <a:srgbClr val="DC1A56"/>
                </a:solidFill>
                <a:latin typeface="+mn-lt"/>
                <a:cs typeface="#9Slide03 SVNCintra" pitchFamily="2" charset="0"/>
              </a:rPr>
              <a:t>câu</a:t>
            </a:r>
            <a:r>
              <a:rPr lang="en-US" sz="3600" dirty="0" smtClean="0">
                <a:solidFill>
                  <a:srgbClr val="DC1A56"/>
                </a:solidFill>
                <a:latin typeface="+mn-lt"/>
                <a:cs typeface="#9Slide03 SVNCintra" pitchFamily="2" charset="0"/>
              </a:rPr>
              <a:t> </a:t>
            </a:r>
            <a:r>
              <a:rPr lang="en-US" sz="3600" dirty="0" err="1" smtClean="0">
                <a:solidFill>
                  <a:srgbClr val="DC1A56"/>
                </a:solidFill>
                <a:latin typeface="+mn-lt"/>
                <a:cs typeface="#9Slide03 SVNCintra" pitchFamily="2" charset="0"/>
              </a:rPr>
              <a:t>khó</a:t>
            </a:r>
            <a:r>
              <a:rPr lang="en-US" sz="3600" dirty="0" smtClean="0">
                <a:solidFill>
                  <a:srgbClr val="DC1A56"/>
                </a:solidFill>
                <a:latin typeface="+mn-lt"/>
                <a:cs typeface="#9Slide03 SVNCintra" pitchFamily="2" charset="0"/>
              </a:rPr>
              <a:t>:</a:t>
            </a:r>
            <a:endParaRPr lang="en-US" sz="3600" dirty="0">
              <a:solidFill>
                <a:srgbClr val="DC1A56"/>
              </a:solidFill>
              <a:latin typeface="+mn-lt"/>
              <a:cs typeface="#9Slide03 SVNCintra" pitchFamily="2" charset="0"/>
            </a:endParaRPr>
          </a:p>
        </p:txBody>
      </p:sp>
      <p:sp>
        <p:nvSpPr>
          <p:cNvPr id="3" name="Rectangle 2"/>
          <p:cNvSpPr/>
          <p:nvPr/>
        </p:nvSpPr>
        <p:spPr>
          <a:xfrm>
            <a:off x="941697" y="1444700"/>
            <a:ext cx="10645252" cy="3416320"/>
          </a:xfrm>
          <a:prstGeom prst="rect">
            <a:avLst/>
          </a:prstGeom>
        </p:spPr>
        <p:txBody>
          <a:bodyPr wrap="square">
            <a:spAutoFit/>
          </a:bodyPr>
          <a:lstStyle/>
          <a:p>
            <a:pPr algn="just">
              <a:lnSpc>
                <a:spcPct val="150000"/>
              </a:lnSpc>
              <a:spcAft>
                <a:spcPts val="0"/>
              </a:spcAft>
              <a:tabLst>
                <a:tab pos="250190" algn="l"/>
              </a:tabLst>
            </a:pP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smtClean="0">
                <a:solidFill>
                  <a:srgbClr val="000000"/>
                </a:solidFill>
                <a:latin typeface="Times New Roman" panose="02020603050405020304" pitchFamily="18" charset="0"/>
                <a:ea typeface="Times New Roman" panose="02020603050405020304" pitchFamily="18" charset="0"/>
              </a:rPr>
              <a:t>Diệu</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yêu</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những</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người</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cô</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smtClean="0">
                <a:solidFill>
                  <a:srgbClr val="000000"/>
                </a:solidFill>
                <a:latin typeface="Times New Roman" panose="02020603050405020304" pitchFamily="18" charset="0"/>
                <a:ea typeface="Times New Roman" panose="02020603050405020304" pitchFamily="18" charset="0"/>
              </a:rPr>
              <a:t>người</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smtClean="0">
                <a:solidFill>
                  <a:srgbClr val="000000"/>
                </a:solidFill>
                <a:latin typeface="Times New Roman" panose="02020603050405020304" pitchFamily="18" charset="0"/>
                <a:ea typeface="Times New Roman" panose="02020603050405020304" pitchFamily="18" charset="0"/>
              </a:rPr>
              <a:t>bác</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tảo</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tần</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bán</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từng</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giỏ</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smtClean="0">
                <a:solidFill>
                  <a:srgbClr val="000000"/>
                </a:solidFill>
                <a:latin typeface="Times New Roman" panose="02020603050405020304" pitchFamily="18" charset="0"/>
                <a:ea typeface="Times New Roman" panose="02020603050405020304" pitchFamily="18" charset="0"/>
              </a:rPr>
              <a:t>cua</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smtClean="0">
                <a:solidFill>
                  <a:srgbClr val="000000"/>
                </a:solidFill>
                <a:latin typeface="Times New Roman" panose="02020603050405020304" pitchFamily="18" charset="0"/>
                <a:ea typeface="Times New Roman" panose="02020603050405020304" pitchFamily="18" charset="0"/>
              </a:rPr>
              <a:t>mở</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tép</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yêu</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cả</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những</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người</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smtClean="0">
                <a:solidFill>
                  <a:srgbClr val="000000"/>
                </a:solidFill>
                <a:latin typeface="Times New Roman" panose="02020603050405020304" pitchFamily="18" charset="0"/>
                <a:ea typeface="Times New Roman" panose="02020603050405020304" pitchFamily="18" charset="0"/>
              </a:rPr>
              <a:t>bà</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sáng</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nào</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cũng</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dắt</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cháu</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đi</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smtClean="0">
                <a:solidFill>
                  <a:srgbClr val="000000"/>
                </a:solidFill>
                <a:latin typeface="Times New Roman" panose="02020603050405020304" pitchFamily="18" charset="0"/>
                <a:ea typeface="Times New Roman" panose="02020603050405020304" pitchFamily="18" charset="0"/>
              </a:rPr>
              <a:t>mua</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một</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ít</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kẹo</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bột</a:t>
            </a:r>
            <a:r>
              <a:rPr lang="en-US" sz="3600" b="1" spc="-20" dirty="0" smtClean="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vài</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cái</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bánh</a:t>
            </a:r>
            <a:r>
              <a:rPr lang="en-US" sz="3600" b="1" spc="-20" dirty="0">
                <a:solidFill>
                  <a:srgbClr val="000000"/>
                </a:solidFill>
                <a:latin typeface="Times New Roman" panose="02020603050405020304" pitchFamily="18" charset="0"/>
                <a:ea typeface="Times New Roman" panose="02020603050405020304" pitchFamily="18" charset="0"/>
              </a:rPr>
              <a:t> </a:t>
            </a:r>
            <a:r>
              <a:rPr lang="en-US" sz="3600" b="1" spc="-20" dirty="0" err="1">
                <a:solidFill>
                  <a:srgbClr val="000000"/>
                </a:solidFill>
                <a:latin typeface="Times New Roman" panose="02020603050405020304" pitchFamily="18" charset="0"/>
                <a:ea typeface="Times New Roman" panose="02020603050405020304" pitchFamily="18" charset="0"/>
              </a:rPr>
              <a:t>mì</a:t>
            </a:r>
            <a:r>
              <a:rPr lang="en-US" sz="3600" b="1" spc="-20" dirty="0" smtClean="0">
                <a:solidFill>
                  <a:srgbClr val="000000"/>
                </a:solidFill>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Times New Roman" panose="02020603050405020304" pitchFamily="18" charset="0"/>
            </a:endParaRPr>
          </a:p>
        </p:txBody>
      </p:sp>
      <p:cxnSp>
        <p:nvCxnSpPr>
          <p:cNvPr id="5" name="Straight Connector 4"/>
          <p:cNvCxnSpPr/>
          <p:nvPr/>
        </p:nvCxnSpPr>
        <p:spPr>
          <a:xfrm flipH="1">
            <a:off x="6769290" y="1583140"/>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048465" y="1583140"/>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712191" y="2497540"/>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399594" y="2388358"/>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509982" y="3235728"/>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921922" y="3235728"/>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756847" y="4121624"/>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868304" y="4121623"/>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457967" y="2487517"/>
            <a:ext cx="259308" cy="5322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62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4" name="Rectangle 3"/>
          <p:cNvSpPr/>
          <p:nvPr/>
        </p:nvSpPr>
        <p:spPr>
          <a:xfrm>
            <a:off x="555548" y="456247"/>
            <a:ext cx="10426889" cy="6401753"/>
          </a:xfrm>
          <a:prstGeom prst="rect">
            <a:avLst/>
          </a:prstGeom>
        </p:spPr>
        <p:txBody>
          <a:bodyPr wrap="square">
            <a:spAutoFit/>
          </a:bodyPr>
          <a:lstStyle/>
          <a:p>
            <a:pPr algn="ctr"/>
            <a:r>
              <a:rPr lang="vi-VN" sz="3200" b="1" dirty="0">
                <a:solidFill>
                  <a:srgbClr val="000000"/>
                </a:solidFill>
                <a:latin typeface="Times New Roman" panose="02020603050405020304" pitchFamily="18" charset="0"/>
                <a:cs typeface="Times New Roman" panose="02020603050405020304" pitchFamily="18" charset="0"/>
              </a:rPr>
              <a:t>Tạm biệt mùa hè</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Đêm </a:t>
            </a:r>
            <a:r>
              <a:rPr lang="vi-VN" sz="2400" dirty="0">
                <a:solidFill>
                  <a:srgbClr val="000000"/>
                </a:solidFill>
                <a:latin typeface="Times New Roman" panose="02020603050405020304" pitchFamily="18" charset="0"/>
                <a:cs typeface="Times New Roman" panose="02020603050405020304" pitchFamily="18" charset="0"/>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đơn giản lắm. Chiều nào Diệu cũng theo mẹ đi các vườn thu hái </a:t>
            </a:r>
            <a:r>
              <a:rPr lang="vi-VN" sz="2400" dirty="0" smtClean="0">
                <a:solidFill>
                  <a:srgbClr val="000000"/>
                </a:solidFill>
                <a:latin typeface="Times New Roman" panose="02020603050405020304" pitchFamily="18" charset="0"/>
                <a:cs typeface="Times New Roman" panose="02020603050405020304" pitchFamily="18" charset="0"/>
              </a:rPr>
              <a:t>quả</a:t>
            </a:r>
            <a:r>
              <a:rPr lang="en-US" sz="2400" dirty="0" smtClean="0">
                <a:solidFill>
                  <a:srgbClr val="000000"/>
                </a:solidFill>
                <a:latin typeface="Times New Roman" panose="02020603050405020304" pitchFamily="18" charset="0"/>
                <a:cs typeface="Times New Roman" panose="02020603050405020304" pitchFamily="18" charset="0"/>
              </a:rPr>
              <a:t>.</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Hết chôm chôm lại đến bơ, sầu riêng,… Được đến nhiều mảnh vườn với vô vàn trái cây khác nhau thật là thích!</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Tạm </a:t>
            </a:r>
            <a:r>
              <a:rPr lang="vi-VN" sz="2400" dirty="0">
                <a:solidFill>
                  <a:srgbClr val="000000"/>
                </a:solidFill>
                <a:latin typeface="Times New Roman" panose="02020603050405020304" pitchFamily="18" charset="0"/>
                <a:cs typeface="Times New Roman" panose="02020603050405020304" pitchFamily="18" charset="0"/>
              </a:rPr>
              <a:t>biệt mùa hè, mai Diệu sẽ bước vào năm học mới…</a:t>
            </a:r>
          </a:p>
          <a:p>
            <a:pPr algn="r"/>
            <a:r>
              <a:rPr lang="vi-VN" dirty="0">
                <a:solidFill>
                  <a:srgbClr val="000000"/>
                </a:solidFill>
                <a:latin typeface="OpenSans"/>
              </a:rPr>
              <a:t>(Theo Vũ Thị Huyền Trang</a:t>
            </a:r>
            <a:r>
              <a:rPr lang="vi-VN" dirty="0" smtClean="0">
                <a:solidFill>
                  <a:srgbClr val="000000"/>
                </a:solidFill>
                <a:latin typeface="OpenSans"/>
              </a:rPr>
              <a:t>)</a:t>
            </a:r>
            <a:endParaRPr lang="vi-VN" dirty="0">
              <a:solidFill>
                <a:srgbClr val="000000"/>
              </a:solidFill>
              <a:latin typeface="OpenSans"/>
            </a:endParaRPr>
          </a:p>
        </p:txBody>
      </p:sp>
      <p:pic>
        <p:nvPicPr>
          <p:cNvPr id="25"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669" y="-101887"/>
            <a:ext cx="3771331" cy="1125469"/>
          </a:xfrm>
          <a:prstGeom prst="rect">
            <a:avLst/>
          </a:prstGeom>
        </p:spPr>
      </p:pic>
      <p:grpSp>
        <p:nvGrpSpPr>
          <p:cNvPr id="9" name="Group 8">
            <a:extLst>
              <a:ext uri="{FF2B5EF4-FFF2-40B4-BE49-F238E27FC236}">
                <a16:creationId xmlns="" xmlns:a16="http://schemas.microsoft.com/office/drawing/2014/main" id="{305841B4-0D80-4634-A392-FAFFFA78F8E7}"/>
              </a:ext>
            </a:extLst>
          </p:cNvPr>
          <p:cNvGrpSpPr/>
          <p:nvPr/>
        </p:nvGrpSpPr>
        <p:grpSpPr>
          <a:xfrm>
            <a:off x="7822660" y="59007"/>
            <a:ext cx="4308154" cy="649137"/>
            <a:chOff x="708943" y="6110866"/>
            <a:chExt cx="5825836" cy="649137"/>
          </a:xfrm>
        </p:grpSpPr>
        <p:sp>
          <p:nvSpPr>
            <p:cNvPr id="10" name="TextBox 9">
              <a:extLst>
                <a:ext uri="{FF2B5EF4-FFF2-40B4-BE49-F238E27FC236}">
                  <a16:creationId xmlns="" xmlns:a16="http://schemas.microsoft.com/office/drawing/2014/main" id="{0B6C12CA-78F1-4106-89D8-BEB9463C8EE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72E87753-829D-453B-BB57-2B2D6CD1B54E}"/>
                </a:ext>
              </a:extLst>
            </p:cNvPr>
            <p:cNvSpPr txBox="1"/>
            <p:nvPr/>
          </p:nvSpPr>
          <p:spPr>
            <a:xfrm>
              <a:off x="791373" y="6143046"/>
              <a:ext cx="56609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pic>
        <p:nvPicPr>
          <p:cNvPr id="12" name="Picture 11">
            <a:extLst>
              <a:ext uri="{FF2B5EF4-FFF2-40B4-BE49-F238E27FC236}">
                <a16:creationId xmlns="" xmlns:a16="http://schemas.microsoft.com/office/drawing/2014/main" id="{687A8ABD-36F5-464E-9D2F-70C185668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81" y="846968"/>
            <a:ext cx="506411" cy="478546"/>
          </a:xfrm>
          <a:prstGeom prst="rect">
            <a:avLst/>
          </a:prstGeom>
        </p:spPr>
      </p:pic>
      <p:pic>
        <p:nvPicPr>
          <p:cNvPr id="14" name="Picture 13">
            <a:extLst>
              <a:ext uri="{FF2B5EF4-FFF2-40B4-BE49-F238E27FC236}">
                <a16:creationId xmlns="" xmlns:a16="http://schemas.microsoft.com/office/drawing/2014/main" id="{4A940625-0A14-48B6-B2C3-82F0A86D575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5548" y="2454213"/>
            <a:ext cx="361799" cy="361799"/>
          </a:xfrm>
          <a:prstGeom prst="rect">
            <a:avLst/>
          </a:prstGeom>
        </p:spPr>
      </p:pic>
      <p:pic>
        <p:nvPicPr>
          <p:cNvPr id="15" name="Picture 14">
            <a:extLst>
              <a:ext uri="{FF2B5EF4-FFF2-40B4-BE49-F238E27FC236}">
                <a16:creationId xmlns="" xmlns:a16="http://schemas.microsoft.com/office/drawing/2014/main" id="{D8CB0D04-4887-46F6-B78A-DBEC8F7E2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288" y="3549811"/>
            <a:ext cx="384941" cy="384941"/>
          </a:xfrm>
          <a:prstGeom prst="rect">
            <a:avLst/>
          </a:prstGeom>
        </p:spPr>
      </p:pic>
      <p:grpSp>
        <p:nvGrpSpPr>
          <p:cNvPr id="16" name="Group 15">
            <a:extLst>
              <a:ext uri="{FF2B5EF4-FFF2-40B4-BE49-F238E27FC236}">
                <a16:creationId xmlns="" xmlns:a16="http://schemas.microsoft.com/office/drawing/2014/main" id="{BA4736CC-CD28-4F38-BB7A-B660EC7B3FEF}"/>
              </a:ext>
            </a:extLst>
          </p:cNvPr>
          <p:cNvGrpSpPr/>
          <p:nvPr/>
        </p:nvGrpSpPr>
        <p:grpSpPr>
          <a:xfrm>
            <a:off x="339777" y="4450308"/>
            <a:ext cx="568699" cy="851468"/>
            <a:chOff x="3373599" y="2824608"/>
            <a:chExt cx="393930" cy="646331"/>
          </a:xfrm>
        </p:grpSpPr>
        <p:sp>
          <p:nvSpPr>
            <p:cNvPr id="17" name="Oval 16">
              <a:extLst>
                <a:ext uri="{FF2B5EF4-FFF2-40B4-BE49-F238E27FC236}">
                  <a16:creationId xmlns="" xmlns:a16="http://schemas.microsoft.com/office/drawing/2014/main" id="{4EF3C45D-9C1C-44F7-AD1D-C75128585EB2}"/>
                </a:ext>
              </a:extLst>
            </p:cNvPr>
            <p:cNvSpPr/>
            <p:nvPr/>
          </p:nvSpPr>
          <p:spPr>
            <a:xfrm>
              <a:off x="3445636" y="2964598"/>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18" name="Rectangle 17">
              <a:extLst>
                <a:ext uri="{FF2B5EF4-FFF2-40B4-BE49-F238E27FC236}">
                  <a16:creationId xmlns="" xmlns:a16="http://schemas.microsoft.com/office/drawing/2014/main" id="{FD5E1ED6-4148-4173-97D9-22A9850A1518}"/>
                </a:ext>
              </a:extLst>
            </p:cNvPr>
            <p:cNvSpPr/>
            <p:nvPr/>
          </p:nvSpPr>
          <p:spPr>
            <a:xfrm rot="21163024">
              <a:off x="3373599" y="2824608"/>
              <a:ext cx="381176" cy="646331"/>
            </a:xfrm>
            <a:prstGeom prst="rect">
              <a:avLst/>
            </a:prstGeom>
          </p:spPr>
          <p:txBody>
            <a:bodyPr wrap="square">
              <a:spAutoFit/>
            </a:bodyPr>
            <a:lstStyle/>
            <a:p>
              <a:pPr algn="ctr"/>
              <a:r>
                <a:rPr lang="x-none" sz="3600" b="1" i="1" dirty="0" smtClean="0">
                  <a:solidFill>
                    <a:schemeClr val="bg1"/>
                  </a:solidFill>
                  <a:latin typeface="UTM Charlotte" panose="02040603050506020204" pitchFamily="18" charset="0"/>
                </a:rPr>
                <a:t>4</a:t>
              </a:r>
              <a:endParaRPr lang="x-none" sz="3600" b="1" i="1" dirty="0">
                <a:solidFill>
                  <a:schemeClr val="bg1"/>
                </a:solidFill>
                <a:latin typeface="UTM Charlotte" panose="02040603050506020204" pitchFamily="18" charset="0"/>
              </a:endParaRPr>
            </a:p>
          </p:txBody>
        </p:sp>
      </p:grpSp>
      <p:grpSp>
        <p:nvGrpSpPr>
          <p:cNvPr id="22" name="Group 21">
            <a:extLst>
              <a:ext uri="{FF2B5EF4-FFF2-40B4-BE49-F238E27FC236}">
                <a16:creationId xmlns="" xmlns:a16="http://schemas.microsoft.com/office/drawing/2014/main" id="{BA4736CC-CD28-4F38-BB7A-B660EC7B3FEF}"/>
              </a:ext>
            </a:extLst>
          </p:cNvPr>
          <p:cNvGrpSpPr/>
          <p:nvPr/>
        </p:nvGrpSpPr>
        <p:grpSpPr>
          <a:xfrm>
            <a:off x="401192" y="5920152"/>
            <a:ext cx="568400" cy="821842"/>
            <a:chOff x="3383647" y="2900256"/>
            <a:chExt cx="474911" cy="646331"/>
          </a:xfrm>
        </p:grpSpPr>
        <p:sp>
          <p:nvSpPr>
            <p:cNvPr id="23" name="Oval 22">
              <a:extLst>
                <a:ext uri="{FF2B5EF4-FFF2-40B4-BE49-F238E27FC236}">
                  <a16:creationId xmlns=""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24" name="Rectangle 23">
              <a:extLst>
                <a:ext uri="{FF2B5EF4-FFF2-40B4-BE49-F238E27FC236}">
                  <a16:creationId xmlns="" xmlns:a16="http://schemas.microsoft.com/office/drawing/2014/main" id="{FD5E1ED6-4148-4173-97D9-22A9850A1518}"/>
                </a:ext>
              </a:extLst>
            </p:cNvPr>
            <p:cNvSpPr/>
            <p:nvPr/>
          </p:nvSpPr>
          <p:spPr>
            <a:xfrm rot="21163024">
              <a:off x="3383647" y="2900256"/>
              <a:ext cx="474911" cy="646331"/>
            </a:xfrm>
            <a:prstGeom prst="rect">
              <a:avLst/>
            </a:prstGeom>
          </p:spPr>
          <p:txBody>
            <a:bodyPr wrap="square">
              <a:spAutoFit/>
            </a:bodyPr>
            <a:lstStyle/>
            <a:p>
              <a:pPr algn="ctr"/>
              <a:r>
                <a:rPr lang="en-US" sz="3600" b="1" dirty="0">
                  <a:solidFill>
                    <a:schemeClr val="bg1"/>
                  </a:solidFill>
                  <a:latin typeface="UTM Charlotte" panose="02040603050506020204" pitchFamily="18" charset="0"/>
                </a:rPr>
                <a:t>5</a:t>
              </a:r>
              <a:endParaRPr lang="x-none" sz="3600" b="1" dirty="0">
                <a:solidFill>
                  <a:schemeClr val="bg1"/>
                </a:solidFill>
                <a:latin typeface="UTM Charlotte" panose="02040603050506020204" pitchFamily="18" charset="0"/>
              </a:endParaRPr>
            </a:p>
          </p:txBody>
        </p:sp>
      </p:grpSp>
    </p:spTree>
    <p:extLst>
      <p:ext uri="{BB962C8B-B14F-4D97-AF65-F5344CB8AC3E}">
        <p14:creationId xmlns:p14="http://schemas.microsoft.com/office/powerpoint/2010/main" val="259011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 xmlns:a16="http://schemas.microsoft.com/office/drawing/2014/main" id="{B00D7749-942C-2426-5D86-A1F65D78BE51}"/>
              </a:ext>
            </a:extLst>
          </p:cNvPr>
          <p:cNvSpPr txBox="1"/>
          <p:nvPr/>
        </p:nvSpPr>
        <p:spPr>
          <a:xfrm>
            <a:off x="2063553" y="1316765"/>
            <a:ext cx="8783689" cy="3046988"/>
          </a:xfrm>
          <a:prstGeom prst="rect">
            <a:avLst/>
          </a:prstGeom>
          <a:noFill/>
        </p:spPr>
        <p:txBody>
          <a:bodyPr wrap="square" rtlCol="0">
            <a:spAutoFit/>
          </a:bodyPr>
          <a:lstStyle/>
          <a:p>
            <a:pPr algn="ctr"/>
            <a:r>
              <a:rPr lang="en-US" sz="9600" b="1" dirty="0">
                <a:solidFill>
                  <a:srgbClr val="00B050"/>
                </a:solidFill>
                <a:latin typeface="UTM Cookies" panose="02040603050506020204" pitchFamily="18" charset="0"/>
              </a:rPr>
              <a:t>LUYỆN ĐỌC NHÓM</a:t>
            </a:r>
          </a:p>
        </p:txBody>
      </p:sp>
      <p:pic>
        <p:nvPicPr>
          <p:cNvPr id="3" name="Picture 2" descr="Kết nối tri thức với cuộc số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6686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4" name="Rectangle 3"/>
          <p:cNvSpPr/>
          <p:nvPr/>
        </p:nvSpPr>
        <p:spPr>
          <a:xfrm>
            <a:off x="555548" y="456247"/>
            <a:ext cx="10426889" cy="6401753"/>
          </a:xfrm>
          <a:prstGeom prst="rect">
            <a:avLst/>
          </a:prstGeom>
        </p:spPr>
        <p:txBody>
          <a:bodyPr wrap="square">
            <a:spAutoFit/>
          </a:bodyPr>
          <a:lstStyle/>
          <a:p>
            <a:pPr algn="ctr"/>
            <a:r>
              <a:rPr lang="vi-VN" sz="3200" b="1" dirty="0">
                <a:solidFill>
                  <a:srgbClr val="000000"/>
                </a:solidFill>
                <a:latin typeface="Times New Roman" panose="02020603050405020304" pitchFamily="18" charset="0"/>
                <a:cs typeface="Times New Roman" panose="02020603050405020304" pitchFamily="18" charset="0"/>
              </a:rPr>
              <a:t>Tạm biệt mùa hè</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Đêm </a:t>
            </a:r>
            <a:r>
              <a:rPr lang="vi-VN" sz="2400" dirty="0">
                <a:solidFill>
                  <a:srgbClr val="000000"/>
                </a:solidFill>
                <a:latin typeface="Times New Roman" panose="02020603050405020304" pitchFamily="18" charset="0"/>
                <a:cs typeface="Times New Roman" panose="02020603050405020304" pitchFamily="18" charset="0"/>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đơn giản lắm. Chiều nào Diệu cũng theo mẹ đi các vườn thu hái </a:t>
            </a:r>
            <a:r>
              <a:rPr lang="vi-VN" sz="2400" dirty="0" smtClean="0">
                <a:solidFill>
                  <a:srgbClr val="000000"/>
                </a:solidFill>
                <a:latin typeface="Times New Roman" panose="02020603050405020304" pitchFamily="18" charset="0"/>
                <a:cs typeface="Times New Roman" panose="02020603050405020304" pitchFamily="18" charset="0"/>
              </a:rPr>
              <a:t>quả</a:t>
            </a:r>
            <a:r>
              <a:rPr lang="en-US" sz="2400" dirty="0" smtClean="0">
                <a:solidFill>
                  <a:srgbClr val="000000"/>
                </a:solidFill>
                <a:latin typeface="Times New Roman" panose="02020603050405020304" pitchFamily="18" charset="0"/>
                <a:cs typeface="Times New Roman" panose="02020603050405020304" pitchFamily="18" charset="0"/>
              </a:rPr>
              <a:t>.</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Hết chôm chôm lại đến bơ, sầu riêng,… Được đến nhiều mảnh vườn với vô vàn trái cây khác nhau thật là thích!</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Tạm </a:t>
            </a:r>
            <a:r>
              <a:rPr lang="vi-VN" sz="2400" dirty="0">
                <a:solidFill>
                  <a:srgbClr val="000000"/>
                </a:solidFill>
                <a:latin typeface="Times New Roman" panose="02020603050405020304" pitchFamily="18" charset="0"/>
                <a:cs typeface="Times New Roman" panose="02020603050405020304" pitchFamily="18" charset="0"/>
              </a:rPr>
              <a:t>biệt mùa hè, mai Diệu sẽ bước vào năm học mới…</a:t>
            </a:r>
          </a:p>
          <a:p>
            <a:pPr algn="r"/>
            <a:r>
              <a:rPr lang="vi-VN" dirty="0">
                <a:solidFill>
                  <a:srgbClr val="000000"/>
                </a:solidFill>
                <a:latin typeface="OpenSans"/>
              </a:rPr>
              <a:t>(Theo Vũ Thị Huyền Trang</a:t>
            </a:r>
            <a:r>
              <a:rPr lang="vi-VN" dirty="0" smtClean="0">
                <a:solidFill>
                  <a:srgbClr val="000000"/>
                </a:solidFill>
                <a:latin typeface="OpenSans"/>
              </a:rPr>
              <a:t>)</a:t>
            </a:r>
            <a:endParaRPr lang="vi-VN" dirty="0">
              <a:solidFill>
                <a:srgbClr val="000000"/>
              </a:solidFill>
              <a:latin typeface="OpenSans"/>
            </a:endParaRPr>
          </a:p>
        </p:txBody>
      </p:sp>
      <p:pic>
        <p:nvPicPr>
          <p:cNvPr id="25"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669" y="-101887"/>
            <a:ext cx="3771331" cy="1125469"/>
          </a:xfrm>
          <a:prstGeom prst="rect">
            <a:avLst/>
          </a:prstGeom>
        </p:spPr>
      </p:pic>
      <p:grpSp>
        <p:nvGrpSpPr>
          <p:cNvPr id="9" name="Group 8">
            <a:extLst>
              <a:ext uri="{FF2B5EF4-FFF2-40B4-BE49-F238E27FC236}">
                <a16:creationId xmlns="" xmlns:a16="http://schemas.microsoft.com/office/drawing/2014/main" id="{305841B4-0D80-4634-A392-FAFFFA78F8E7}"/>
              </a:ext>
            </a:extLst>
          </p:cNvPr>
          <p:cNvGrpSpPr/>
          <p:nvPr/>
        </p:nvGrpSpPr>
        <p:grpSpPr>
          <a:xfrm>
            <a:off x="7822660" y="59007"/>
            <a:ext cx="4308154" cy="649137"/>
            <a:chOff x="708943" y="6110866"/>
            <a:chExt cx="5825836" cy="649137"/>
          </a:xfrm>
        </p:grpSpPr>
        <p:sp>
          <p:nvSpPr>
            <p:cNvPr id="10" name="TextBox 9">
              <a:extLst>
                <a:ext uri="{FF2B5EF4-FFF2-40B4-BE49-F238E27FC236}">
                  <a16:creationId xmlns="" xmlns:a16="http://schemas.microsoft.com/office/drawing/2014/main" id="{0B6C12CA-78F1-4106-89D8-BEB9463C8EE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72E87753-829D-453B-BB57-2B2D6CD1B54E}"/>
                </a:ext>
              </a:extLst>
            </p:cNvPr>
            <p:cNvSpPr txBox="1"/>
            <p:nvPr/>
          </p:nvSpPr>
          <p:spPr>
            <a:xfrm>
              <a:off x="791373" y="6143046"/>
              <a:ext cx="56609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Arial-Rounded" pitchFamily="34" charset="0"/>
                  <a:ea typeface="Arial-Rounded" pitchFamily="34" charset="0"/>
                  <a:cs typeface="Arial-Rounded" pitchFamily="34" charset="0"/>
                </a:rPr>
                <a:t>Đọc</a:t>
              </a:r>
              <a:r>
                <a:rPr lang="en-US" sz="3200" dirty="0">
                  <a:solidFill>
                    <a:prstClr val="white"/>
                  </a:solidFill>
                  <a:latin typeface="Arial-Rounded" pitchFamily="34" charset="0"/>
                  <a:ea typeface="Arial-Rounded" pitchFamily="34" charset="0"/>
                  <a:cs typeface="Arial-Rounded" pitchFamily="34" charset="0"/>
                </a:rPr>
                <a:t> </a:t>
              </a:r>
              <a:r>
                <a:rPr lang="en-US" sz="3200" dirty="0" err="1" smtClean="0">
                  <a:solidFill>
                    <a:prstClr val="white"/>
                  </a:solidFill>
                  <a:latin typeface="Arial-Rounded" pitchFamily="34" charset="0"/>
                  <a:ea typeface="Arial-Rounded" pitchFamily="34" charset="0"/>
                  <a:cs typeface="Arial-Rounded" pitchFamily="34" charset="0"/>
                </a:rPr>
                <a:t>toàn</a:t>
              </a:r>
              <a:r>
                <a:rPr lang="en-US" sz="3200" dirty="0" smtClean="0">
                  <a:solidFill>
                    <a:prstClr val="white"/>
                  </a:solidFill>
                  <a:latin typeface="Arial-Rounded" pitchFamily="34" charset="0"/>
                  <a:ea typeface="Arial-Rounded" pitchFamily="34" charset="0"/>
                  <a:cs typeface="Arial-Rounded" pitchFamily="34" charset="0"/>
                </a:rPr>
                <a:t> </a:t>
              </a:r>
              <a:r>
                <a:rPr lang="en-US" sz="3200" dirty="0" err="1" smtClean="0">
                  <a:solidFill>
                    <a:prstClr val="white"/>
                  </a:solidFill>
                  <a:latin typeface="Arial-Rounded" pitchFamily="34" charset="0"/>
                  <a:ea typeface="Arial-Rounded" pitchFamily="34" charset="0"/>
                  <a:cs typeface="Arial-Rounded" pitchFamily="34" charset="0"/>
                </a:rPr>
                <a:t>bài</a:t>
              </a:r>
              <a:endPar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22455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stretch>
            <a:fillRect/>
          </a:stretch>
        </p:blipFill>
        <p:spPr>
          <a:xfrm>
            <a:off x="334" y="188"/>
            <a:ext cx="12191332" cy="6857624"/>
          </a:xfrm>
          <a:prstGeom prst="rect">
            <a:avLst/>
          </a:prstGeom>
        </p:spPr>
      </p:pic>
      <p:pic>
        <p:nvPicPr>
          <p:cNvPr id="3" name="图片 2"/>
          <p:cNvPicPr>
            <a:picLocks noChangeAspect="1"/>
          </p:cNvPicPr>
          <p:nvPr/>
        </p:nvPicPr>
        <p:blipFill rotWithShape="1">
          <a:blip r:embed="rId4" cstate="screen"/>
          <a:srcRect t="56969"/>
          <a:stretch>
            <a:fillRect/>
          </a:stretch>
        </p:blipFill>
        <p:spPr>
          <a:xfrm>
            <a:off x="334" y="3906919"/>
            <a:ext cx="12191332" cy="2950892"/>
          </a:xfrm>
          <a:prstGeom prst="rect">
            <a:avLst/>
          </a:prstGeom>
        </p:spPr>
      </p:pic>
      <p:sp>
        <p:nvSpPr>
          <p:cNvPr id="10" name="TextBox 9">
            <a:extLst>
              <a:ext uri="{FF2B5EF4-FFF2-40B4-BE49-F238E27FC236}">
                <a16:creationId xmlns="" xmlns:a16="http://schemas.microsoft.com/office/drawing/2014/main" id="{7AC32E4F-78B6-0106-2441-C26AC6EBFC1B}"/>
              </a:ext>
            </a:extLst>
          </p:cNvPr>
          <p:cNvSpPr txBox="1"/>
          <p:nvPr/>
        </p:nvSpPr>
        <p:spPr>
          <a:xfrm>
            <a:off x="1487489" y="1604798"/>
            <a:ext cx="9636657" cy="1446550"/>
          </a:xfrm>
          <a:prstGeom prst="rect">
            <a:avLst/>
          </a:prstGeom>
          <a:noFill/>
        </p:spPr>
        <p:txBody>
          <a:bodyPr wrap="square" rtlCol="0">
            <a:spAutoFit/>
          </a:bodyPr>
          <a:lstStyle/>
          <a:p>
            <a:pPr algn="ctr"/>
            <a:r>
              <a:rPr lang="en-US" sz="8800" b="1" dirty="0" err="1" smtClean="0">
                <a:solidFill>
                  <a:srgbClr val="00B050"/>
                </a:solidFill>
                <a:latin typeface="UTM Avo" panose="02040603050506020204" pitchFamily="18" charset="0"/>
              </a:rPr>
              <a:t>Trả</a:t>
            </a:r>
            <a:r>
              <a:rPr lang="en-US" sz="8800" b="1" dirty="0" smtClean="0">
                <a:solidFill>
                  <a:srgbClr val="00B050"/>
                </a:solidFill>
                <a:latin typeface="UTM Avo" panose="02040603050506020204" pitchFamily="18" charset="0"/>
              </a:rPr>
              <a:t> </a:t>
            </a:r>
            <a:r>
              <a:rPr lang="en-US" sz="8800" b="1" dirty="0" err="1" smtClean="0">
                <a:solidFill>
                  <a:srgbClr val="00B050"/>
                </a:solidFill>
                <a:latin typeface="UTM Avo" panose="02040603050506020204" pitchFamily="18" charset="0"/>
              </a:rPr>
              <a:t>lời</a:t>
            </a:r>
            <a:r>
              <a:rPr lang="en-US" sz="8800" b="1" dirty="0" smtClean="0">
                <a:solidFill>
                  <a:srgbClr val="00B050"/>
                </a:solidFill>
                <a:latin typeface="UTM Avo" panose="02040603050506020204" pitchFamily="18" charset="0"/>
              </a:rPr>
              <a:t> </a:t>
            </a:r>
            <a:r>
              <a:rPr lang="en-US" sz="8800" b="1" dirty="0" err="1" smtClean="0">
                <a:solidFill>
                  <a:srgbClr val="00B050"/>
                </a:solidFill>
                <a:latin typeface="UTM Avo" panose="02040603050506020204" pitchFamily="18" charset="0"/>
              </a:rPr>
              <a:t>câu</a:t>
            </a:r>
            <a:r>
              <a:rPr lang="en-US" sz="8800" b="1" dirty="0" smtClean="0">
                <a:solidFill>
                  <a:srgbClr val="00B050"/>
                </a:solidFill>
                <a:latin typeface="UTM Avo" panose="02040603050506020204" pitchFamily="18" charset="0"/>
              </a:rPr>
              <a:t> </a:t>
            </a:r>
            <a:r>
              <a:rPr lang="en-US" sz="8800" b="1" dirty="0" err="1" smtClean="0">
                <a:solidFill>
                  <a:srgbClr val="00B050"/>
                </a:solidFill>
                <a:latin typeface="UTM Avo" panose="02040603050506020204" pitchFamily="18" charset="0"/>
              </a:rPr>
              <a:t>hỏi</a:t>
            </a:r>
            <a:endParaRPr lang="en-US" sz="8800" b="1" dirty="0">
              <a:solidFill>
                <a:srgbClr val="00B050"/>
              </a:solidFill>
              <a:latin typeface="UTM Avo" panose="02040603050506020204" pitchFamily="18" charset="0"/>
            </a:endParaRPr>
          </a:p>
        </p:txBody>
      </p:sp>
      <p:pic>
        <p:nvPicPr>
          <p:cNvPr id="11"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5919" y="4655958"/>
            <a:ext cx="3840162" cy="2096851"/>
          </a:xfrm>
          <a:prstGeom prst="rect">
            <a:avLst/>
          </a:prstGeom>
        </p:spPr>
      </p:pic>
      <p:pic>
        <p:nvPicPr>
          <p:cNvPr id="6" name="Picture 2" descr="Kết nối tri thức với cuộc số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974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000"/>
                            </p:stCondLst>
                            <p:childTnLst>
                              <p:par>
                                <p:cTn id="24" presetID="26"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80">
                                          <p:stCondLst>
                                            <p:cond delay="0"/>
                                          </p:stCondLst>
                                        </p:cTn>
                                        <p:tgtEl>
                                          <p:spTgt spid="11"/>
                                        </p:tgtEl>
                                      </p:cBhvr>
                                    </p:animEffect>
                                    <p:anim calcmode="lin" valueType="num">
                                      <p:cBhvr>
                                        <p:cTn id="2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gtEl>
                                      </p:cBhvr>
                                      <p:to x="100000" y="60000"/>
                                    </p:animScale>
                                    <p:animScale>
                                      <p:cBhvr>
                                        <p:cTn id="33" dur="166" decel="50000">
                                          <p:stCondLst>
                                            <p:cond delay="676"/>
                                          </p:stCondLst>
                                        </p:cTn>
                                        <p:tgtEl>
                                          <p:spTgt spid="11"/>
                                        </p:tgtEl>
                                      </p:cBhvr>
                                      <p:to x="100000" y="100000"/>
                                    </p:animScale>
                                    <p:animScale>
                                      <p:cBhvr>
                                        <p:cTn id="34" dur="26">
                                          <p:stCondLst>
                                            <p:cond delay="1312"/>
                                          </p:stCondLst>
                                        </p:cTn>
                                        <p:tgtEl>
                                          <p:spTgt spid="11"/>
                                        </p:tgtEl>
                                      </p:cBhvr>
                                      <p:to x="100000" y="80000"/>
                                    </p:animScale>
                                    <p:animScale>
                                      <p:cBhvr>
                                        <p:cTn id="35" dur="166" decel="50000">
                                          <p:stCondLst>
                                            <p:cond delay="1338"/>
                                          </p:stCondLst>
                                        </p:cTn>
                                        <p:tgtEl>
                                          <p:spTgt spid="11"/>
                                        </p:tgtEl>
                                      </p:cBhvr>
                                      <p:to x="100000" y="100000"/>
                                    </p:animScale>
                                    <p:animScale>
                                      <p:cBhvr>
                                        <p:cTn id="36" dur="26">
                                          <p:stCondLst>
                                            <p:cond delay="1642"/>
                                          </p:stCondLst>
                                        </p:cTn>
                                        <p:tgtEl>
                                          <p:spTgt spid="11"/>
                                        </p:tgtEl>
                                      </p:cBhvr>
                                      <p:to x="100000" y="90000"/>
                                    </p:animScale>
                                    <p:animScale>
                                      <p:cBhvr>
                                        <p:cTn id="37" dur="166" decel="50000">
                                          <p:stCondLst>
                                            <p:cond delay="1668"/>
                                          </p:stCondLst>
                                        </p:cTn>
                                        <p:tgtEl>
                                          <p:spTgt spid="11"/>
                                        </p:tgtEl>
                                      </p:cBhvr>
                                      <p:to x="100000" y="100000"/>
                                    </p:animScale>
                                    <p:animScale>
                                      <p:cBhvr>
                                        <p:cTn id="38" dur="26">
                                          <p:stCondLst>
                                            <p:cond delay="1808"/>
                                          </p:stCondLst>
                                        </p:cTn>
                                        <p:tgtEl>
                                          <p:spTgt spid="11"/>
                                        </p:tgtEl>
                                      </p:cBhvr>
                                      <p:to x="100000" y="95000"/>
                                    </p:animScale>
                                    <p:animScale>
                                      <p:cBhvr>
                                        <p:cTn id="3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18" name="矩形: 圆角 19">
            <a:extLst>
              <a:ext uri="{FF2B5EF4-FFF2-40B4-BE49-F238E27FC236}">
                <a16:creationId xmlns="" xmlns:a16="http://schemas.microsoft.com/office/drawing/2014/main" id="{63D619E8-64A3-4C5F-B451-0EECCB7BC579}"/>
              </a:ext>
            </a:extLst>
          </p:cNvPr>
          <p:cNvSpPr/>
          <p:nvPr/>
        </p:nvSpPr>
        <p:spPr>
          <a:xfrm>
            <a:off x="3703616" y="0"/>
            <a:ext cx="4785848" cy="912775"/>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 xmlns:a16="http://schemas.microsoft.com/office/drawing/2014/main" id="{DB746C09-09B5-448F-AA25-65DF768EFA48}"/>
              </a:ext>
            </a:extLst>
          </p:cNvPr>
          <p:cNvSpPr txBox="1"/>
          <p:nvPr/>
        </p:nvSpPr>
        <p:spPr>
          <a:xfrm>
            <a:off x="4121516" y="0"/>
            <a:ext cx="3701463" cy="769441"/>
          </a:xfrm>
          <a:prstGeom prst="rect">
            <a:avLst/>
          </a:prstGeom>
          <a:noFill/>
        </p:spPr>
        <p:txBody>
          <a:bodyPr wrap="none" rtlCol="0">
            <a:spAutoFit/>
          </a:bodyPr>
          <a:lstStyle/>
          <a:p>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Trả</a:t>
            </a:r>
            <a:r>
              <a:rPr lang="en-US" altLang="zh-CN" sz="44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lời</a:t>
            </a:r>
            <a:r>
              <a:rPr lang="en-US" altLang="zh-CN" sz="44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44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hỏi</a:t>
            </a:r>
            <a:endParaRPr lang="zh-CN" altLang="en-US" sz="4400" b="1" dirty="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3" name="Rectangle 2"/>
          <p:cNvSpPr/>
          <p:nvPr/>
        </p:nvSpPr>
        <p:spPr>
          <a:xfrm>
            <a:off x="2324669" y="976513"/>
            <a:ext cx="9548883" cy="1754326"/>
          </a:xfrm>
          <a:prstGeom prst="rect">
            <a:avLst/>
          </a:prstGeom>
        </p:spPr>
        <p:txBody>
          <a:bodyPr wrap="square">
            <a:spAutoFit/>
          </a:bodyPr>
          <a:lstStyle/>
          <a:p>
            <a:r>
              <a:rPr lang="en-US" sz="3600" b="1" dirty="0" smtClean="0">
                <a:solidFill>
                  <a:srgbClr val="2888E1"/>
                </a:solidFill>
                <a:latin typeface="Times New Roman" panose="02020603050405020304" pitchFamily="18" charset="0"/>
                <a:cs typeface="Times New Roman" panose="02020603050405020304" pitchFamily="18" charset="0"/>
              </a:rPr>
              <a:t>C</a:t>
            </a:r>
            <a:r>
              <a:rPr lang="vi-VN" sz="3600" b="1" dirty="0" smtClean="0">
                <a:solidFill>
                  <a:srgbClr val="2888E1"/>
                </a:solidFill>
                <a:latin typeface="Times New Roman" panose="02020603050405020304" pitchFamily="18" charset="0"/>
                <a:cs typeface="Times New Roman" panose="02020603050405020304" pitchFamily="18" charset="0"/>
              </a:rPr>
              <a:t>âu </a:t>
            </a:r>
            <a:r>
              <a:rPr lang="vi-VN" sz="3600" b="1" dirty="0">
                <a:solidFill>
                  <a:srgbClr val="2888E1"/>
                </a:solidFill>
                <a:latin typeface="Times New Roman" panose="02020603050405020304" pitchFamily="18" charset="0"/>
                <a:cs typeface="Times New Roman" panose="02020603050405020304" pitchFamily="18" charset="0"/>
              </a:rPr>
              <a:t>1</a:t>
            </a:r>
            <a:endParaRPr lang="vi-VN" sz="3600" dirty="0">
              <a:solidFill>
                <a:srgbClr val="000000"/>
              </a:solidFill>
              <a:latin typeface="Times New Roman" panose="02020603050405020304" pitchFamily="18" charset="0"/>
              <a:cs typeface="Times New Roman" panose="02020603050405020304" pitchFamily="18" charset="0"/>
            </a:endParaRPr>
          </a:p>
          <a:p>
            <a:pPr algn="just"/>
            <a:r>
              <a:rPr lang="vi-VN" sz="3600" b="1" dirty="0">
                <a:solidFill>
                  <a:srgbClr val="000000"/>
                </a:solidFill>
                <a:latin typeface="Times New Roman" panose="02020603050405020304" pitchFamily="18" charset="0"/>
                <a:cs typeface="Times New Roman" panose="02020603050405020304" pitchFamily="18" charset="0"/>
              </a:rPr>
              <a:t>Vì sao đêm trước ngày khai giảng, Diệu nằm mãi không ngủ được</a:t>
            </a:r>
            <a:r>
              <a:rPr lang="vi-VN" sz="3600" b="1" dirty="0" smtClean="0">
                <a:solidFill>
                  <a:srgbClr val="000000"/>
                </a:solidFill>
                <a:latin typeface="Times New Roman" panose="02020603050405020304" pitchFamily="18" charset="0"/>
                <a:cs typeface="Times New Roman" panose="02020603050405020304" pitchFamily="18" charset="0"/>
              </a:rPr>
              <a:t>?</a:t>
            </a:r>
            <a:endParaRPr lang="vi-VN" sz="3600"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33097" y="3025189"/>
            <a:ext cx="10190329" cy="1846659"/>
          </a:xfrm>
          <a:prstGeom prst="rect">
            <a:avLst/>
          </a:prstGeom>
        </p:spPr>
        <p:txBody>
          <a:bodyPr wrap="square">
            <a:spAutoFit/>
          </a:bodyPr>
          <a:lstStyle/>
          <a:p>
            <a:r>
              <a:rPr lang="en-US" sz="3200" dirty="0">
                <a:solidFill>
                  <a:srgbClr val="0070C0"/>
                </a:solidFill>
                <a:latin typeface="Times New Roman" panose="02020603050405020304" pitchFamily="18" charset="0"/>
                <a:cs typeface="Times New Roman" panose="02020603050405020304" pitchFamily="18" charset="0"/>
              </a:rPr>
              <a:t> </a:t>
            </a:r>
            <a:r>
              <a:rPr lang="en-US" sz="3200" dirty="0" smtClean="0">
                <a:solidFill>
                  <a:srgbClr val="0070C0"/>
                </a:solidFill>
                <a:latin typeface="Times New Roman" panose="02020603050405020304" pitchFamily="18" charset="0"/>
                <a:cs typeface="Times New Roman" panose="02020603050405020304" pitchFamily="18" charset="0"/>
              </a:rPr>
              <a:t>          </a:t>
            </a:r>
            <a:r>
              <a:rPr lang="vi-VN" sz="3200" b="1" dirty="0" smtClean="0">
                <a:solidFill>
                  <a:schemeClr val="tx1">
                    <a:lumMod val="95000"/>
                    <a:lumOff val="5000"/>
                  </a:schemeClr>
                </a:solidFill>
                <a:latin typeface="Times New Roman" panose="02020603050405020304" pitchFamily="18" charset="0"/>
                <a:cs typeface="Times New Roman" panose="02020603050405020304" pitchFamily="18" charset="0"/>
              </a:rPr>
              <a:t>Đêm </a:t>
            </a:r>
            <a:r>
              <a:rPr lang="vi-VN" sz="3200" b="1" dirty="0">
                <a:solidFill>
                  <a:schemeClr val="tx1">
                    <a:lumMod val="95000"/>
                    <a:lumOff val="5000"/>
                  </a:schemeClr>
                </a:solidFill>
                <a:latin typeface="Times New Roman" panose="02020603050405020304" pitchFamily="18" charset="0"/>
                <a:cs typeface="Times New Roman" panose="02020603050405020304" pitchFamily="18" charset="0"/>
              </a:rPr>
              <a:t>trước ngày khai giảng, Diệu nằm mãi không ngủ được vì háo hức chờ ngày mai đến lớp để nghe những câu chuyện vui của các bạn.</a:t>
            </a:r>
            <a:r>
              <a:rPr lang="vi-VN" b="1" dirty="0">
                <a:solidFill>
                  <a:schemeClr val="tx1">
                    <a:lumMod val="95000"/>
                    <a:lumOff val="5000"/>
                  </a:schemeClr>
                </a:solidFill>
                <a:latin typeface="OpenSans"/>
              </a:rPr>
              <a:t/>
            </a:r>
            <a:br>
              <a:rPr lang="vi-VN" b="1" dirty="0">
                <a:solidFill>
                  <a:schemeClr val="tx1">
                    <a:lumMod val="95000"/>
                    <a:lumOff val="5000"/>
                  </a:schemeClr>
                </a:solidFill>
                <a:latin typeface="OpenSans"/>
              </a:rPr>
            </a:br>
            <a:endParaRPr lang="en-US" b="1" dirty="0">
              <a:solidFill>
                <a:schemeClr val="tx1">
                  <a:lumMod val="95000"/>
                  <a:lumOff val="5000"/>
                </a:schemeClr>
              </a:solidFill>
            </a:endParaRPr>
          </a:p>
        </p:txBody>
      </p:sp>
      <p:cxnSp>
        <p:nvCxnSpPr>
          <p:cNvPr id="6" name="Straight Arrow Connector 5"/>
          <p:cNvCxnSpPr/>
          <p:nvPr/>
        </p:nvCxnSpPr>
        <p:spPr>
          <a:xfrm>
            <a:off x="1990353" y="3331340"/>
            <a:ext cx="6686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214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02" y="433136"/>
            <a:ext cx="11983453" cy="630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46187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9">
            <a:extLst>
              <a:ext uri="{FF2B5EF4-FFF2-40B4-BE49-F238E27FC236}">
                <a16:creationId xmlns="" xmlns:a16="http://schemas.microsoft.com/office/drawing/2014/main" id="{63D619E8-64A3-4C5F-B451-0EECCB7BC579}"/>
              </a:ext>
            </a:extLst>
          </p:cNvPr>
          <p:cNvSpPr/>
          <p:nvPr/>
        </p:nvSpPr>
        <p:spPr>
          <a:xfrm>
            <a:off x="3703616" y="0"/>
            <a:ext cx="4785848" cy="912775"/>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 xmlns:a16="http://schemas.microsoft.com/office/drawing/2014/main" id="{DB746C09-09B5-448F-AA25-65DF768EFA48}"/>
              </a:ext>
            </a:extLst>
          </p:cNvPr>
          <p:cNvSpPr txBox="1"/>
          <p:nvPr/>
        </p:nvSpPr>
        <p:spPr>
          <a:xfrm>
            <a:off x="4121516" y="0"/>
            <a:ext cx="3701463" cy="769441"/>
          </a:xfrm>
          <a:prstGeom prst="rect">
            <a:avLst/>
          </a:prstGeom>
          <a:noFill/>
        </p:spPr>
        <p:txBody>
          <a:bodyPr wrap="none" rtlCol="0">
            <a:spAutoFit/>
          </a:bodyPr>
          <a:lstStyle/>
          <a:p>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Trả</a:t>
            </a:r>
            <a:r>
              <a:rPr lang="en-US" altLang="zh-CN" sz="44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lời</a:t>
            </a:r>
            <a:r>
              <a:rPr lang="en-US" altLang="zh-CN" sz="44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câu</a:t>
            </a:r>
            <a:r>
              <a:rPr lang="en-US" altLang="zh-CN" sz="44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4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hỏi</a:t>
            </a:r>
            <a:endParaRPr lang="zh-CN" altLang="en-US" sz="4400" b="1" dirty="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3311" y="152112"/>
            <a:ext cx="1105376" cy="1038652"/>
          </a:xfrm>
          <a:prstGeom prst="rect">
            <a:avLst/>
          </a:prstGeom>
        </p:spPr>
      </p:pic>
      <p:sp>
        <p:nvSpPr>
          <p:cNvPr id="3" name="Rectangle 2"/>
          <p:cNvSpPr/>
          <p:nvPr/>
        </p:nvSpPr>
        <p:spPr>
          <a:xfrm>
            <a:off x="2278967" y="976513"/>
            <a:ext cx="9594586" cy="707886"/>
          </a:xfrm>
          <a:prstGeom prst="rect">
            <a:avLst/>
          </a:prstGeom>
        </p:spPr>
        <p:txBody>
          <a:bodyPr wrap="square">
            <a:spAutoFit/>
          </a:bodyPr>
          <a:lstStyle/>
          <a:p>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Mùa</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hè</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Diệu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65177" y="2805428"/>
            <a:ext cx="1983505" cy="15896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đi</a:t>
            </a:r>
            <a:r>
              <a:rPr lang="en-US" sz="3200" dirty="0" smtClean="0">
                <a:solidFill>
                  <a:srgbClr val="0070C0"/>
                </a:solidFill>
                <a:latin typeface="Times New Roman" panose="02020603050405020304" pitchFamily="18" charset="0"/>
                <a:cs typeface="Times New Roman" panose="02020603050405020304" pitchFamily="18" charset="0"/>
              </a:rPr>
              <a:t> du </a:t>
            </a:r>
            <a:r>
              <a:rPr lang="en-US" sz="3200" dirty="0" err="1" smtClean="0">
                <a:solidFill>
                  <a:srgbClr val="0070C0"/>
                </a:solidFill>
                <a:latin typeface="Times New Roman" panose="02020603050405020304" pitchFamily="18" charset="0"/>
                <a:cs typeface="Times New Roman" panose="02020603050405020304" pitchFamily="18" charset="0"/>
              </a:rPr>
              <a:t>lịch</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2265927" y="2806103"/>
            <a:ext cx="1983505" cy="15896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đi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thu</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hái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quả</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659177" y="2805428"/>
            <a:ext cx="1983505" cy="15896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ngắm</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núi</a:t>
            </a:r>
            <a:r>
              <a:rPr lang="en-US" sz="3200" dirty="0" smtClean="0">
                <a:solidFill>
                  <a:srgbClr val="0070C0"/>
                </a:solidFill>
                <a:latin typeface="Times New Roman" panose="02020603050405020304" pitchFamily="18" charset="0"/>
                <a:cs typeface="Times New Roman" panose="02020603050405020304" pitchFamily="18" charset="0"/>
              </a:rPr>
              <a:t> non</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7147205" y="2805428"/>
            <a:ext cx="1983505" cy="15896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đến</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chơi</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nhà</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bà</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cụ</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khởi</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9635233" y="2805428"/>
            <a:ext cx="1983505" cy="15896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70C0"/>
                </a:solidFill>
                <a:latin typeface="Times New Roman" panose="02020603050405020304" pitchFamily="18" charset="0"/>
                <a:cs typeface="Times New Roman" panose="02020603050405020304" pitchFamily="18" charset="0"/>
              </a:rPr>
              <a:t>cùng</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mẹ</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ra</a:t>
            </a: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cs typeface="Times New Roman" panose="02020603050405020304" pitchFamily="18" charset="0"/>
              </a:rPr>
              <a:t>chợ</a:t>
            </a:r>
            <a:endParaRPr lang="en-US" sz="3200" dirty="0">
              <a:solidFill>
                <a:srgbClr val="0070C0"/>
              </a:solidFill>
              <a:latin typeface="Times New Roman" panose="02020603050405020304" pitchFamily="18" charset="0"/>
              <a:cs typeface="Times New Roman" panose="02020603050405020304" pitchFamily="18" charset="0"/>
            </a:endParaRPr>
          </a:p>
        </p:txBody>
      </p:sp>
      <p:grpSp>
        <p:nvGrpSpPr>
          <p:cNvPr id="15" name="1"/>
          <p:cNvGrpSpPr/>
          <p:nvPr/>
        </p:nvGrpSpPr>
        <p:grpSpPr>
          <a:xfrm>
            <a:off x="-5693" y="0"/>
            <a:ext cx="8254417" cy="6913188"/>
            <a:chOff x="90543" y="-38625"/>
            <a:chExt cx="8335850" cy="5180451"/>
          </a:xfrm>
        </p:grpSpPr>
        <p:pic>
          <p:nvPicPr>
            <p:cNvPr id="16" name="10"/>
            <p:cNvPicPr>
              <a:picLocks noChangeAspect="1"/>
            </p:cNvPicPr>
            <p:nvPr/>
          </p:nvPicPr>
          <p:blipFill>
            <a:blip r:embed="rId4" cstate="screen"/>
            <a:stretch>
              <a:fillRect/>
            </a:stretch>
          </p:blipFill>
          <p:spPr>
            <a:xfrm>
              <a:off x="3888474" y="3333963"/>
              <a:ext cx="4537919" cy="1807863"/>
            </a:xfrm>
            <a:prstGeom prst="rect">
              <a:avLst/>
            </a:prstGeom>
          </p:spPr>
        </p:pic>
        <p:pic>
          <p:nvPicPr>
            <p:cNvPr id="17" name="13"/>
            <p:cNvPicPr>
              <a:picLocks noChangeAspect="1"/>
            </p:cNvPicPr>
            <p:nvPr/>
          </p:nvPicPr>
          <p:blipFill>
            <a:blip r:embed="rId5"/>
            <a:stretch>
              <a:fillRect/>
            </a:stretch>
          </p:blipFill>
          <p:spPr>
            <a:xfrm>
              <a:off x="263099" y="-38625"/>
              <a:ext cx="1580659" cy="1339838"/>
            </a:xfrm>
            <a:prstGeom prst="rect">
              <a:avLst/>
            </a:prstGeom>
          </p:spPr>
        </p:pic>
        <p:pic>
          <p:nvPicPr>
            <p:cNvPr id="20" name="16"/>
            <p:cNvPicPr>
              <a:picLocks noChangeAspect="1"/>
            </p:cNvPicPr>
            <p:nvPr/>
          </p:nvPicPr>
          <p:blipFill>
            <a:blip r:embed="rId4" cstate="screen"/>
            <a:stretch>
              <a:fillRect/>
            </a:stretch>
          </p:blipFill>
          <p:spPr>
            <a:xfrm>
              <a:off x="90543" y="3599943"/>
              <a:ext cx="3870283" cy="1541883"/>
            </a:xfrm>
            <a:prstGeom prst="rect">
              <a:avLst/>
            </a:prstGeom>
          </p:spPr>
        </p:pic>
      </p:grpSp>
    </p:spTree>
    <p:extLst>
      <p:ext uri="{BB962C8B-B14F-4D97-AF65-F5344CB8AC3E}">
        <p14:creationId xmlns:p14="http://schemas.microsoft.com/office/powerpoint/2010/main" val="675602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6" presetClass="entr" presetSubtype="0" fill="hold"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down)">
                                      <p:cBhvr>
                                        <p:cTn id="15" dur="580">
                                          <p:stCondLst>
                                            <p:cond delay="0"/>
                                          </p:stCondLst>
                                        </p:cTn>
                                        <p:tgtEl>
                                          <p:spTgt spid="19">
                                            <p:txEl>
                                              <p:pRg st="0" end="0"/>
                                            </p:txEl>
                                          </p:spTgt>
                                        </p:tgtEl>
                                      </p:cBhvr>
                                    </p:animEffect>
                                    <p:anim calcmode="lin" valueType="num">
                                      <p:cBhvr>
                                        <p:cTn id="16"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19">
                                            <p:txEl>
                                              <p:pRg st="0" end="0"/>
                                            </p:txEl>
                                          </p:spTgt>
                                        </p:tgtEl>
                                      </p:cBhvr>
                                      <p:to x="100000" y="60000"/>
                                    </p:animScale>
                                    <p:animScale>
                                      <p:cBhvr>
                                        <p:cTn id="22" dur="166" decel="50000">
                                          <p:stCondLst>
                                            <p:cond delay="676"/>
                                          </p:stCondLst>
                                        </p:cTn>
                                        <p:tgtEl>
                                          <p:spTgt spid="19">
                                            <p:txEl>
                                              <p:pRg st="0" end="0"/>
                                            </p:txEl>
                                          </p:spTgt>
                                        </p:tgtEl>
                                      </p:cBhvr>
                                      <p:to x="100000" y="100000"/>
                                    </p:animScale>
                                    <p:animScale>
                                      <p:cBhvr>
                                        <p:cTn id="23" dur="26">
                                          <p:stCondLst>
                                            <p:cond delay="1312"/>
                                          </p:stCondLst>
                                        </p:cTn>
                                        <p:tgtEl>
                                          <p:spTgt spid="19">
                                            <p:txEl>
                                              <p:pRg st="0" end="0"/>
                                            </p:txEl>
                                          </p:spTgt>
                                        </p:tgtEl>
                                      </p:cBhvr>
                                      <p:to x="100000" y="80000"/>
                                    </p:animScale>
                                    <p:animScale>
                                      <p:cBhvr>
                                        <p:cTn id="24" dur="166" decel="50000">
                                          <p:stCondLst>
                                            <p:cond delay="1338"/>
                                          </p:stCondLst>
                                        </p:cTn>
                                        <p:tgtEl>
                                          <p:spTgt spid="19">
                                            <p:txEl>
                                              <p:pRg st="0" end="0"/>
                                            </p:txEl>
                                          </p:spTgt>
                                        </p:tgtEl>
                                      </p:cBhvr>
                                      <p:to x="100000" y="100000"/>
                                    </p:animScale>
                                    <p:animScale>
                                      <p:cBhvr>
                                        <p:cTn id="25" dur="26">
                                          <p:stCondLst>
                                            <p:cond delay="1642"/>
                                          </p:stCondLst>
                                        </p:cTn>
                                        <p:tgtEl>
                                          <p:spTgt spid="19">
                                            <p:txEl>
                                              <p:pRg st="0" end="0"/>
                                            </p:txEl>
                                          </p:spTgt>
                                        </p:tgtEl>
                                      </p:cBhvr>
                                      <p:to x="100000" y="90000"/>
                                    </p:animScale>
                                    <p:animScale>
                                      <p:cBhvr>
                                        <p:cTn id="26" dur="166" decel="50000">
                                          <p:stCondLst>
                                            <p:cond delay="1668"/>
                                          </p:stCondLst>
                                        </p:cTn>
                                        <p:tgtEl>
                                          <p:spTgt spid="19">
                                            <p:txEl>
                                              <p:pRg st="0" end="0"/>
                                            </p:txEl>
                                          </p:spTgt>
                                        </p:tgtEl>
                                      </p:cBhvr>
                                      <p:to x="100000" y="100000"/>
                                    </p:animScale>
                                    <p:animScale>
                                      <p:cBhvr>
                                        <p:cTn id="27" dur="26">
                                          <p:stCondLst>
                                            <p:cond delay="1808"/>
                                          </p:stCondLst>
                                        </p:cTn>
                                        <p:tgtEl>
                                          <p:spTgt spid="19">
                                            <p:txEl>
                                              <p:pRg st="0" end="0"/>
                                            </p:txEl>
                                          </p:spTgt>
                                        </p:tgtEl>
                                      </p:cBhvr>
                                      <p:to x="100000" y="95000"/>
                                    </p:animScale>
                                    <p:animScale>
                                      <p:cBhvr>
                                        <p:cTn id="28" dur="166" decel="50000">
                                          <p:stCondLst>
                                            <p:cond delay="1834"/>
                                          </p:stCondLst>
                                        </p:cTn>
                                        <p:tgtEl>
                                          <p:spTgt spid="19">
                                            <p:txEl>
                                              <p:pRg st="0" end="0"/>
                                            </p:txEl>
                                          </p:spTgt>
                                        </p:tgtEl>
                                      </p:cBhvr>
                                      <p:to x="100000" y="100000"/>
                                    </p:animScale>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11"/>
                                        </p:tgtEl>
                                      </p:cBhvr>
                                    </p:animEffect>
                                    <p:set>
                                      <p:cBhvr>
                                        <p:cTn id="4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10" grpId="0" animBg="1"/>
      <p:bldP spid="11"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524000" y="614362"/>
            <a:ext cx="9144000" cy="7150712"/>
          </a:xfrm>
          <a:prstGeom prst="rect">
            <a:avLst/>
          </a:prstGeom>
        </p:spPr>
      </p:pic>
      <p:pic>
        <p:nvPicPr>
          <p:cNvPr id="3" name="图片 2"/>
          <p:cNvPicPr>
            <a:picLocks noChangeAspect="1"/>
          </p:cNvPicPr>
          <p:nvPr/>
        </p:nvPicPr>
        <p:blipFill>
          <a:blip r:embed="rId4"/>
          <a:stretch>
            <a:fillRect/>
          </a:stretch>
        </p:blipFill>
        <p:spPr>
          <a:xfrm>
            <a:off x="2096850" y="1509713"/>
            <a:ext cx="7942501" cy="3981451"/>
          </a:xfrm>
          <a:prstGeom prst="rect">
            <a:avLst/>
          </a:prstGeom>
        </p:spPr>
      </p:pic>
      <p:pic>
        <p:nvPicPr>
          <p:cNvPr id="4" name="图片 3"/>
          <p:cNvPicPr>
            <a:picLocks noChangeAspect="1"/>
          </p:cNvPicPr>
          <p:nvPr/>
        </p:nvPicPr>
        <p:blipFill>
          <a:blip r:embed="rId5"/>
          <a:stretch>
            <a:fillRect/>
          </a:stretch>
        </p:blipFill>
        <p:spPr>
          <a:xfrm>
            <a:off x="1784132" y="995364"/>
            <a:ext cx="1911029" cy="2062609"/>
          </a:xfrm>
          <a:prstGeom prst="rect">
            <a:avLst/>
          </a:prstGeom>
        </p:spPr>
      </p:pic>
      <p:pic>
        <p:nvPicPr>
          <p:cNvPr id="5" name="图片 4"/>
          <p:cNvPicPr>
            <a:picLocks noChangeAspect="1"/>
          </p:cNvPicPr>
          <p:nvPr/>
        </p:nvPicPr>
        <p:blipFill>
          <a:blip r:embed="rId6"/>
          <a:stretch>
            <a:fillRect/>
          </a:stretch>
        </p:blipFill>
        <p:spPr>
          <a:xfrm>
            <a:off x="8776053" y="905902"/>
            <a:ext cx="1482494" cy="1830855"/>
          </a:xfrm>
          <a:prstGeom prst="rect">
            <a:avLst/>
          </a:prstGeom>
        </p:spPr>
      </p:pic>
      <p:pic>
        <p:nvPicPr>
          <p:cNvPr id="6" name="图片 5"/>
          <p:cNvPicPr>
            <a:picLocks noChangeAspect="1"/>
          </p:cNvPicPr>
          <p:nvPr/>
        </p:nvPicPr>
        <p:blipFill>
          <a:blip r:embed="rId7"/>
          <a:stretch>
            <a:fillRect/>
          </a:stretch>
        </p:blipFill>
        <p:spPr>
          <a:xfrm>
            <a:off x="2827021" y="4215766"/>
            <a:ext cx="6151721" cy="1510665"/>
          </a:xfrm>
          <a:prstGeom prst="rect">
            <a:avLst/>
          </a:prstGeom>
        </p:spPr>
      </p:pic>
      <p:grpSp>
        <p:nvGrpSpPr>
          <p:cNvPr id="11" name="组合 10"/>
          <p:cNvGrpSpPr/>
          <p:nvPr/>
        </p:nvGrpSpPr>
        <p:grpSpPr>
          <a:xfrm rot="6329695" flipH="1">
            <a:off x="7886001" y="2918103"/>
            <a:ext cx="1267341" cy="865607"/>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33" name="文本框 32"/>
          <p:cNvSpPr txBox="1"/>
          <p:nvPr/>
        </p:nvSpPr>
        <p:spPr>
          <a:xfrm>
            <a:off x="3432167" y="2598372"/>
            <a:ext cx="4693090" cy="142049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72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472708922"/>
      </p:ext>
    </p:extLst>
  </p:cSld>
  <p:clrMapOvr>
    <a:masterClrMapping/>
  </p:clrMapOvr>
  <p:transition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9712" y="223133"/>
            <a:ext cx="10541390" cy="2554545"/>
          </a:xfrm>
          <a:prstGeom prst="rect">
            <a:avLst/>
          </a:prstGeom>
        </p:spPr>
        <p:txBody>
          <a:bodyPr wrap="square">
            <a:spAutoFit/>
          </a:bodyPr>
          <a:lstStyle/>
          <a:p>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3: </a:t>
            </a:r>
            <a:r>
              <a:rPr lang="en-US" sz="4000" b="1" dirty="0" err="1" smtClean="0">
                <a:solidFill>
                  <a:schemeClr val="bg1"/>
                </a:solidFill>
                <a:latin typeface="Times New Roman" panose="02020603050405020304" pitchFamily="18" charset="0"/>
                <a:cs typeface="Times New Roman" panose="02020603050405020304" pitchFamily="18" charset="0"/>
              </a:rPr>
              <a:t>Nói</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về</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những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trải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nghiệm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Diệu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mùa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hè</a:t>
            </a:r>
            <a:r>
              <a:rPr lang="en-US" sz="4000" b="1" dirty="0">
                <a:solidFill>
                  <a:schemeClr val="bg1"/>
                </a:solidFill>
                <a:latin typeface="Times New Roman" panose="02020603050405020304" pitchFamily="18" charset="0"/>
                <a:cs typeface="Times New Roman" panose="02020603050405020304" pitchFamily="18" charset="0"/>
              </a:rPr>
              <a:t>.</a:t>
            </a:r>
          </a:p>
          <a:p>
            <a:pPr marL="742950" indent="-742950" algn="just">
              <a:buAutoNum type="alphaLcPeriod"/>
            </a:pPr>
            <a:r>
              <a:rPr lang="en-US" sz="4000" b="1" dirty="0" err="1" smtClean="0">
                <a:solidFill>
                  <a:schemeClr val="bg1"/>
                </a:solidFill>
                <a:latin typeface="Times New Roman" panose="02020603050405020304" pitchFamily="18" charset="0"/>
                <a:cs typeface="Times New Roman" panose="02020603050405020304" pitchFamily="18" charset="0"/>
              </a:rPr>
              <a:t>Khi</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a:solidFill>
                  <a:schemeClr val="bg1"/>
                </a:solidFill>
                <a:latin typeface="Times New Roman" panose="02020603050405020304" pitchFamily="18" charset="0"/>
                <a:cs typeface="Times New Roman" panose="02020603050405020304" pitchFamily="18" charset="0"/>
              </a:rPr>
              <a:t>ở </a:t>
            </a:r>
            <a:r>
              <a:rPr lang="en-US" sz="4000" b="1" dirty="0" err="1">
                <a:solidFill>
                  <a:schemeClr val="bg1"/>
                </a:solidFill>
                <a:latin typeface="Times New Roman" panose="02020603050405020304" pitchFamily="18" charset="0"/>
                <a:cs typeface="Times New Roman" panose="02020603050405020304" pitchFamily="18" charset="0"/>
              </a:rPr>
              <a:t>nhà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Khởi</a:t>
            </a:r>
            <a:endParaRPr lang="en-US" sz="4000" b="1" dirty="0">
              <a:solidFill>
                <a:schemeClr val="bg1"/>
              </a:solidFill>
              <a:latin typeface="Times New Roman" panose="02020603050405020304" pitchFamily="18" charset="0"/>
              <a:cs typeface="Times New Roman" panose="02020603050405020304" pitchFamily="18" charset="0"/>
            </a:endParaRPr>
          </a:p>
          <a:p>
            <a:pPr algn="just"/>
            <a:r>
              <a:rPr lang="en-US" sz="4000" b="1" dirty="0">
                <a:solidFill>
                  <a:schemeClr val="bg1"/>
                </a:solidFill>
                <a:latin typeface="Times New Roman" panose="02020603050405020304" pitchFamily="18" charset="0"/>
                <a:cs typeface="Times New Roman" panose="02020603050405020304" pitchFamily="18" charset="0"/>
              </a:rPr>
              <a:t>b. </a:t>
            </a:r>
            <a:r>
              <a:rPr lang="en-US" sz="4000" b="1" dirty="0" err="1">
                <a:solidFill>
                  <a:schemeClr val="bg1"/>
                </a:solidFill>
                <a:latin typeface="Times New Roman" panose="02020603050405020304" pitchFamily="18" charset="0"/>
                <a:cs typeface="Times New Roman" panose="02020603050405020304" pitchFamily="18" charset="0"/>
              </a:rPr>
              <a:t>Khi</a:t>
            </a:r>
            <a:r>
              <a:rPr lang="en-US" sz="4000" b="1" dirty="0">
                <a:solidFill>
                  <a:schemeClr val="bg1"/>
                </a:solidFill>
                <a:latin typeface="Times New Roman" panose="02020603050405020304" pitchFamily="18" charset="0"/>
                <a:cs typeface="Times New Roman" panose="02020603050405020304" pitchFamily="18" charset="0"/>
              </a:rPr>
              <a:t> ở </a:t>
            </a:r>
            <a:r>
              <a:rPr lang="en-US" sz="4000" b="1" dirty="0" err="1">
                <a:solidFill>
                  <a:schemeClr val="bg1"/>
                </a:solidFill>
                <a:latin typeface="Times New Roman" panose="02020603050405020304" pitchFamily="18" charset="0"/>
                <a:cs typeface="Times New Roman" panose="02020603050405020304" pitchFamily="18" charset="0"/>
              </a:rPr>
              <a:t>góc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quê</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nghèo</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527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099" y="490419"/>
            <a:ext cx="11310425" cy="3785652"/>
          </a:xfrm>
          <a:prstGeom prst="rect">
            <a:avLst/>
          </a:prstGeom>
        </p:spPr>
        <p:txBody>
          <a:bodyPr wrap="square">
            <a:spAutoFit/>
          </a:bodyPr>
          <a:lstStyle/>
          <a:p>
            <a:r>
              <a:rPr lang="en-US" sz="4000" b="1" dirty="0" err="1">
                <a:solidFill>
                  <a:schemeClr val="bg1"/>
                </a:solidFill>
                <a:latin typeface="Times New Roman" panose="02020603050405020304" pitchFamily="18" charset="0"/>
                <a:cs typeface="Times New Roman" panose="02020603050405020304" pitchFamily="18" charset="0"/>
              </a:rPr>
              <a:t>Câu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smtClean="0">
                <a:solidFill>
                  <a:schemeClr val="bg1"/>
                </a:solidFill>
                <a:latin typeface="Times New Roman" panose="02020603050405020304" pitchFamily="18" charset="0"/>
                <a:cs typeface="Times New Roman" panose="02020603050405020304" pitchFamily="18" charset="0"/>
              </a:rPr>
              <a:t>3:</a:t>
            </a:r>
            <a:r>
              <a:rPr lang="vi-VN" sz="4000" b="1" dirty="0" smtClean="0">
                <a:solidFill>
                  <a:schemeClr val="bg1"/>
                </a:solidFill>
                <a:latin typeface="Times New Roman" panose="02020603050405020304" pitchFamily="18" charset="0"/>
                <a:cs typeface="Times New Roman" panose="02020603050405020304" pitchFamily="18" charset="0"/>
              </a:rPr>
              <a:t>Những </a:t>
            </a:r>
            <a:r>
              <a:rPr lang="vi-VN" sz="4000" b="1" dirty="0">
                <a:solidFill>
                  <a:schemeClr val="bg1"/>
                </a:solidFill>
                <a:latin typeface="Times New Roman" panose="02020603050405020304" pitchFamily="18" charset="0"/>
                <a:cs typeface="Times New Roman" panose="02020603050405020304" pitchFamily="18" charset="0"/>
              </a:rPr>
              <a:t>trải nghiệm của Diệu trong mùa hè:</a:t>
            </a:r>
          </a:p>
          <a:p>
            <a:pPr marL="742950" indent="-742950" algn="just">
              <a:buAutoNum type="alphaLcPeriod"/>
            </a:pPr>
            <a:r>
              <a:rPr lang="vi-VN" sz="4000" b="1" dirty="0" smtClean="0">
                <a:solidFill>
                  <a:schemeClr val="bg1"/>
                </a:solidFill>
                <a:latin typeface="Times New Roman" panose="02020603050405020304" pitchFamily="18" charset="0"/>
                <a:cs typeface="Times New Roman" panose="02020603050405020304" pitchFamily="18" charset="0"/>
              </a:rPr>
              <a:t>Khi </a:t>
            </a:r>
            <a:r>
              <a:rPr lang="vi-VN" sz="4000" b="1" dirty="0">
                <a:solidFill>
                  <a:schemeClr val="bg1"/>
                </a:solidFill>
                <a:latin typeface="Times New Roman" panose="02020603050405020304" pitchFamily="18" charset="0"/>
                <a:cs typeface="Times New Roman" panose="02020603050405020304" pitchFamily="18" charset="0"/>
              </a:rPr>
              <a:t>ở nhà bà cụ Khởi: </a:t>
            </a:r>
            <a:endParaRPr lang="en-US" sz="4000" b="1" dirty="0" smtClean="0">
              <a:solidFill>
                <a:schemeClr val="bg1"/>
              </a:solidFill>
              <a:latin typeface="Times New Roman" panose="02020603050405020304" pitchFamily="18" charset="0"/>
              <a:cs typeface="Times New Roman" panose="02020603050405020304" pitchFamily="18" charset="0"/>
            </a:endParaRPr>
          </a:p>
          <a:p>
            <a:pPr algn="just"/>
            <a:endParaRPr lang="en-US" sz="4000" b="1" dirty="0">
              <a:solidFill>
                <a:schemeClr val="bg1"/>
              </a:solidFill>
              <a:latin typeface="Times New Roman" panose="02020603050405020304" pitchFamily="18" charset="0"/>
              <a:cs typeface="Times New Roman" panose="02020603050405020304" pitchFamily="18" charset="0"/>
            </a:endParaRPr>
          </a:p>
          <a:p>
            <a:r>
              <a:rPr lang="vi-VN" sz="4000" b="1" dirty="0" smtClean="0">
                <a:solidFill>
                  <a:schemeClr val="bg1"/>
                </a:solidFill>
                <a:latin typeface="Times New Roman" panose="02020603050405020304" pitchFamily="18" charset="0"/>
                <a:cs typeface="Times New Roman" panose="02020603050405020304" pitchFamily="18" charset="0"/>
              </a:rPr>
              <a:t>b</a:t>
            </a:r>
            <a:r>
              <a:rPr lang="vi-VN" sz="4000" b="1" dirty="0">
                <a:solidFill>
                  <a:schemeClr val="bg1"/>
                </a:solidFill>
                <a:latin typeface="Times New Roman" panose="02020603050405020304" pitchFamily="18" charset="0"/>
                <a:cs typeface="Times New Roman" panose="02020603050405020304" pitchFamily="18" charset="0"/>
              </a:rPr>
              <a:t>. Khi ở góc chợ quê nghèo</a:t>
            </a:r>
            <a:r>
              <a:rPr lang="vi-VN" sz="4000" b="1" dirty="0" smtClean="0">
                <a:solidFill>
                  <a:schemeClr val="bg1"/>
                </a:solidFill>
                <a:latin typeface="Times New Roman" panose="02020603050405020304" pitchFamily="18" charset="0"/>
                <a:cs typeface="Times New Roman" panose="02020603050405020304" pitchFamily="18" charset="0"/>
              </a:rPr>
              <a:t>:</a:t>
            </a:r>
            <a:r>
              <a:rPr lang="vi-VN" sz="4000" b="1" dirty="0">
                <a:solidFill>
                  <a:schemeClr val="bg1"/>
                </a:solidFill>
                <a:latin typeface="Times New Roman" panose="02020603050405020304" pitchFamily="18" charset="0"/>
                <a:cs typeface="Times New Roman" panose="02020603050405020304" pitchFamily="18" charset="0"/>
              </a:rPr>
              <a:t/>
            </a:r>
            <a:br>
              <a:rPr lang="vi-VN" sz="4000" b="1" dirty="0">
                <a:solidFill>
                  <a:schemeClr val="bg1"/>
                </a:solidFill>
                <a:latin typeface="Times New Roman" panose="02020603050405020304" pitchFamily="18" charset="0"/>
                <a:cs typeface="Times New Roman" panose="02020603050405020304" pitchFamily="18" charset="0"/>
              </a:rPr>
            </a:br>
            <a:endParaRPr lang="en-US" sz="4000" b="1" dirty="0">
              <a:solidFill>
                <a:schemeClr val="bg1"/>
              </a:solidFill>
              <a:latin typeface="Times New Roman" panose="02020603050405020304" pitchFamily="18" charset="0"/>
              <a:cs typeface="Times New Roman" panose="02020603050405020304" pitchFamily="18" charset="0"/>
            </a:endParaRPr>
          </a:p>
          <a:p>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78288" y="1725023"/>
            <a:ext cx="7859844" cy="707886"/>
          </a:xfrm>
          <a:prstGeom prst="rect">
            <a:avLst/>
          </a:prstGeom>
        </p:spPr>
        <p:txBody>
          <a:bodyPr wrap="none">
            <a:spAutoFit/>
          </a:bodyPr>
          <a:lstStyle/>
          <a:p>
            <a:pPr algn="just"/>
            <a:r>
              <a:rPr lang="vi-VN" sz="4000" b="1" dirty="0">
                <a:solidFill>
                  <a:srgbClr val="FFFF00"/>
                </a:solidFill>
                <a:latin typeface="Times New Roman" panose="02020603050405020304" pitchFamily="18" charset="0"/>
                <a:cs typeface="Times New Roman" panose="02020603050405020304" pitchFamily="18" charset="0"/>
              </a:rPr>
              <a:t>Diệu thường tỉ tê trò chuyện với bà</a:t>
            </a:r>
          </a:p>
        </p:txBody>
      </p:sp>
      <p:sp>
        <p:nvSpPr>
          <p:cNvPr id="5" name="Rectangle 4"/>
          <p:cNvSpPr/>
          <p:nvPr/>
        </p:nvSpPr>
        <p:spPr>
          <a:xfrm>
            <a:off x="656492" y="2998798"/>
            <a:ext cx="10766474" cy="2554545"/>
          </a:xfrm>
          <a:prstGeom prst="rect">
            <a:avLst/>
          </a:prstGeom>
        </p:spPr>
        <p:txBody>
          <a:bodyPr wrap="square">
            <a:spAutoFit/>
          </a:bodyPr>
          <a:lstStyle/>
          <a:p>
            <a:pPr algn="just"/>
            <a:r>
              <a:rPr lang="vi-VN" sz="4000" b="1" dirty="0">
                <a:solidFill>
                  <a:srgbClr val="FFFF00"/>
                </a:solidFill>
                <a:latin typeface="Times New Roman" panose="02020603050405020304" pitchFamily="18" charset="0"/>
                <a:cs typeface="Times New Roman" panose="02020603050405020304" pitchFamily="18" charset="0"/>
              </a:rPr>
              <a:t>Diệu được thấy những người cô, người bác tảo tần bán từng giỏ cua, mớ tép; những người bà sáng nào cũng dắt cháu đi mua một ít kẹo bột, vài chiếc bánh mì,…</a:t>
            </a:r>
          </a:p>
        </p:txBody>
      </p:sp>
    </p:spTree>
    <p:extLst>
      <p:ext uri="{BB962C8B-B14F-4D97-AF65-F5344CB8AC3E}">
        <p14:creationId xmlns:p14="http://schemas.microsoft.com/office/powerpoint/2010/main" val="66259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520" y="488241"/>
            <a:ext cx="10902461" cy="1600438"/>
          </a:xfrm>
          <a:prstGeom prst="rect">
            <a:avLst/>
          </a:prstGeom>
        </p:spPr>
        <p:txBody>
          <a:bodyPr wrap="square">
            <a:spAutoFit/>
          </a:bodyPr>
          <a:lstStyle/>
          <a:p>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a:t>
            </a:r>
            <a:r>
              <a:rPr lang="en-US" sz="4000" b="1" dirty="0" err="1"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000" b="1" dirty="0" smtClean="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nghiệm</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Diệu</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hè</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vừa</a:t>
            </a:r>
            <a:r>
              <a:rPr lang="en-US" sz="4000" b="1" dirty="0">
                <a:solidFill>
                  <a:schemeClr val="tx1">
                    <a:lumMod val="65000"/>
                    <a:lumOff val="3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a:t>
            </a:r>
          </a:p>
          <a:p>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275" r="6136"/>
          <a:stretch/>
        </p:blipFill>
        <p:spPr>
          <a:xfrm>
            <a:off x="5643563" y="3105657"/>
            <a:ext cx="6457950" cy="3752343"/>
          </a:xfrm>
          <a:prstGeom prst="rect">
            <a:avLst/>
          </a:prstGeom>
        </p:spPr>
      </p:pic>
      <p:pic>
        <p:nvPicPr>
          <p:cNvPr id="1026" name="Picture 2" descr="Ninh Thuận: Nhiều mặt hàng thủy, hải sản tăng giá sau Tết - Ảnh thời sự  trong nước - Kinh tế - Thông tấn xã Việt Nam (TTX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05657"/>
            <a:ext cx="5650176" cy="375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80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normAutofit/>
          </a:bodyPr>
          <a:lstStyle/>
          <a:p>
            <a:pPr algn="ctr"/>
            <a:r>
              <a:rPr lang="en-US" sz="6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6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6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4294967295"/>
          </p:nvPr>
        </p:nvSpPr>
        <p:spPr>
          <a:xfrm>
            <a:off x="805218" y="1690688"/>
            <a:ext cx="10515600" cy="4351338"/>
          </a:xfrm>
        </p:spPr>
        <p:txBody>
          <a:bodyPr/>
          <a:lstStyle/>
          <a:p>
            <a:pPr marL="0" indent="0" algn="just">
              <a:buNone/>
            </a:pPr>
            <a:r>
              <a:rPr lang="nl-NL" sz="3600" b="1" dirty="0" smtClean="0">
                <a:solidFill>
                  <a:schemeClr val="bg2">
                    <a:lumMod val="50000"/>
                  </a:schemeClr>
                </a:solidFill>
                <a:latin typeface="Times New Roman" panose="02020603050405020304" pitchFamily="18" charset="0"/>
                <a:cs typeface="Times New Roman" panose="02020603050405020304" pitchFamily="18" charset="0"/>
              </a:rPr>
              <a:t>     </a:t>
            </a:r>
            <a:r>
              <a:rPr lang="nl-NL" sz="4400" b="1" dirty="0" smtClean="0">
                <a:solidFill>
                  <a:schemeClr val="bg2">
                    <a:lumMod val="50000"/>
                  </a:schemeClr>
                </a:solidFill>
                <a:latin typeface="Times New Roman" panose="02020603050405020304" pitchFamily="18" charset="0"/>
                <a:cs typeface="Times New Roman" panose="02020603050405020304" pitchFamily="18" charset="0"/>
              </a:rPr>
              <a:t>Tạm </a:t>
            </a:r>
            <a:r>
              <a:rPr lang="nl-NL" sz="4400" b="1" dirty="0">
                <a:solidFill>
                  <a:schemeClr val="bg2">
                    <a:lumMod val="50000"/>
                  </a:schemeClr>
                </a:solidFill>
                <a:latin typeface="Times New Roman" panose="02020603050405020304" pitchFamily="18" charset="0"/>
                <a:cs typeface="Times New Roman" panose="02020603050405020304" pitchFamily="18" charset="0"/>
              </a:rPr>
              <a:t>biệt mùa hè là dòng suy nghĩ của </a:t>
            </a:r>
            <a:r>
              <a:rPr lang="nl-NL" sz="4400" b="1" dirty="0" smtClean="0">
                <a:solidFill>
                  <a:schemeClr val="bg2">
                    <a:lumMod val="50000"/>
                  </a:schemeClr>
                </a:solidFill>
                <a:latin typeface="Times New Roman" panose="02020603050405020304" pitchFamily="18" charset="0"/>
                <a:cs typeface="Times New Roman" panose="02020603050405020304" pitchFamily="18" charset="0"/>
              </a:rPr>
              <a:t>bé </a:t>
            </a:r>
            <a:r>
              <a:rPr lang="nl-NL" sz="4400" b="1" dirty="0">
                <a:solidFill>
                  <a:schemeClr val="bg2">
                    <a:lumMod val="50000"/>
                  </a:schemeClr>
                </a:solidFill>
                <a:latin typeface="Times New Roman" panose="02020603050405020304" pitchFamily="18" charset="0"/>
                <a:cs typeface="Times New Roman" panose="02020603050405020304" pitchFamily="18" charset="0"/>
              </a:rPr>
              <a:t>Diệu vào đêm trước ngày khai giảng. </a:t>
            </a:r>
            <a:r>
              <a:rPr lang="nl-NL" sz="4400" b="1" dirty="0" smtClean="0">
                <a:solidFill>
                  <a:schemeClr val="bg2">
                    <a:lumMod val="50000"/>
                  </a:schemeClr>
                </a:solidFill>
                <a:latin typeface="Times New Roman" panose="02020603050405020304" pitchFamily="18" charset="0"/>
                <a:cs typeface="Times New Roman" panose="02020603050405020304" pitchFamily="18" charset="0"/>
              </a:rPr>
              <a:t>Em </a:t>
            </a:r>
            <a:r>
              <a:rPr lang="nl-NL" sz="4400" b="1" dirty="0">
                <a:solidFill>
                  <a:schemeClr val="bg2">
                    <a:lumMod val="50000"/>
                  </a:schemeClr>
                </a:solidFill>
                <a:latin typeface="Times New Roman" panose="02020603050405020304" pitchFamily="18" charset="0"/>
                <a:cs typeface="Times New Roman" panose="02020603050405020304" pitchFamily="18" charset="0"/>
              </a:rPr>
              <a:t>nhớ lại những việc mà mình đã làm trong suốt mùa hè vừa qua – một mùa hè không rực rỡ, sôi động mà thiết tha, lắng đọng, nhiều xúc cảm. </a:t>
            </a:r>
            <a:endParaRPr lang="en-US" sz="4400" b="1" dirty="0">
              <a:solidFill>
                <a:schemeClr val="bg2">
                  <a:lumMod val="50000"/>
                </a:schemeClr>
              </a:solidFill>
              <a:latin typeface="Times New Roman" panose="02020603050405020304" pitchFamily="18" charset="0"/>
              <a:cs typeface="Times New Roman" panose="02020603050405020304" pitchFamily="18" charset="0"/>
            </a:endParaRPr>
          </a:p>
          <a:p>
            <a:pPr marL="0" indent="0">
              <a:buNone/>
            </a:pPr>
            <a:endParaRPr lang="en-US" sz="4400" dirty="0"/>
          </a:p>
        </p:txBody>
      </p:sp>
    </p:spTree>
    <p:extLst>
      <p:ext uri="{BB962C8B-B14F-4D97-AF65-F5344CB8AC3E}">
        <p14:creationId xmlns:p14="http://schemas.microsoft.com/office/powerpoint/2010/main" val="3722043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233680" y="-812800"/>
            <a:ext cx="11206480" cy="7924800"/>
          </a:xfrm>
          <a:prstGeom prst="rect">
            <a:avLst/>
          </a:prstGeom>
        </p:spPr>
      </p:pic>
      <p:sp>
        <p:nvSpPr>
          <p:cNvPr id="3" name="TextBox 2">
            <a:extLst>
              <a:ext uri="{FF2B5EF4-FFF2-40B4-BE49-F238E27FC236}">
                <a16:creationId xmlns="" xmlns:a16="http://schemas.microsoft.com/office/drawing/2014/main" id="{372846CF-AF4C-4A97-935C-73AD6AB1037C}"/>
              </a:ext>
            </a:extLst>
          </p:cNvPr>
          <p:cNvSpPr txBox="1"/>
          <p:nvPr/>
        </p:nvSpPr>
        <p:spPr>
          <a:xfrm>
            <a:off x="3313587" y="3820099"/>
            <a:ext cx="6904470" cy="1015663"/>
          </a:xfrm>
          <a:prstGeom prst="rect">
            <a:avLst/>
          </a:prstGeom>
          <a:noFill/>
        </p:spPr>
        <p:txBody>
          <a:bodyPr wrap="square" rtlCol="0">
            <a:spAutoFit/>
          </a:bodyPr>
          <a:lstStyle/>
          <a:p>
            <a:pPr>
              <a:defRPr/>
            </a:pPr>
            <a:r>
              <a:rPr lang="en-US" sz="6000" b="1"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LUYỆN ĐỌC LẠI</a:t>
            </a:r>
            <a:endParaRPr lang="vi-VN" sz="60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4835460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4" name="Rectangle 3"/>
          <p:cNvSpPr/>
          <p:nvPr/>
        </p:nvSpPr>
        <p:spPr>
          <a:xfrm>
            <a:off x="555548" y="456247"/>
            <a:ext cx="10426889" cy="6401753"/>
          </a:xfrm>
          <a:prstGeom prst="rect">
            <a:avLst/>
          </a:prstGeom>
        </p:spPr>
        <p:txBody>
          <a:bodyPr wrap="square">
            <a:spAutoFit/>
          </a:bodyPr>
          <a:lstStyle/>
          <a:p>
            <a:pPr algn="ctr"/>
            <a:r>
              <a:rPr lang="vi-VN" sz="3200" b="1" dirty="0">
                <a:solidFill>
                  <a:srgbClr val="000000"/>
                </a:solidFill>
                <a:latin typeface="Times New Roman" panose="02020603050405020304" pitchFamily="18" charset="0"/>
                <a:cs typeface="Times New Roman" panose="02020603050405020304" pitchFamily="18" charset="0"/>
              </a:rPr>
              <a:t>Tạm biệt mùa hè</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Đêm </a:t>
            </a:r>
            <a:r>
              <a:rPr lang="vi-VN" sz="2400" dirty="0">
                <a:solidFill>
                  <a:srgbClr val="000000"/>
                </a:solidFill>
                <a:latin typeface="Times New Roman" panose="02020603050405020304" pitchFamily="18" charset="0"/>
                <a:cs typeface="Times New Roman" panose="02020603050405020304" pitchFamily="18" charset="0"/>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đơn giản lắm. Chiều nào Diệu cũng theo mẹ đi các vườn thu hái </a:t>
            </a:r>
            <a:r>
              <a:rPr lang="vi-VN" sz="2400" dirty="0" smtClean="0">
                <a:solidFill>
                  <a:srgbClr val="000000"/>
                </a:solidFill>
                <a:latin typeface="Times New Roman" panose="02020603050405020304" pitchFamily="18" charset="0"/>
                <a:cs typeface="Times New Roman" panose="02020603050405020304" pitchFamily="18" charset="0"/>
              </a:rPr>
              <a:t>quả</a:t>
            </a:r>
            <a:r>
              <a:rPr lang="en-US" sz="2400" dirty="0" smtClean="0">
                <a:solidFill>
                  <a:srgbClr val="000000"/>
                </a:solidFill>
                <a:latin typeface="Times New Roman" panose="02020603050405020304" pitchFamily="18" charset="0"/>
                <a:cs typeface="Times New Roman" panose="02020603050405020304" pitchFamily="18" charset="0"/>
              </a:rPr>
              <a:t>.</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Hết chôm chôm lại đến bơ, sầu riêng,… Được đến nhiều mảnh vườn với vô vàn trái cây khác nhau thật là thích!</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Tạm </a:t>
            </a:r>
            <a:r>
              <a:rPr lang="vi-VN" sz="2400" dirty="0">
                <a:solidFill>
                  <a:srgbClr val="000000"/>
                </a:solidFill>
                <a:latin typeface="Times New Roman" panose="02020603050405020304" pitchFamily="18" charset="0"/>
                <a:cs typeface="Times New Roman" panose="02020603050405020304" pitchFamily="18" charset="0"/>
              </a:rPr>
              <a:t>biệt mùa hè, mai Diệu sẽ bước vào năm học mới…</a:t>
            </a:r>
          </a:p>
          <a:p>
            <a:pPr algn="r"/>
            <a:r>
              <a:rPr lang="vi-VN" dirty="0">
                <a:solidFill>
                  <a:srgbClr val="000000"/>
                </a:solidFill>
                <a:latin typeface="OpenSans"/>
              </a:rPr>
              <a:t>(Theo Vũ Thị Huyền Trang</a:t>
            </a:r>
            <a:r>
              <a:rPr lang="vi-VN" dirty="0" smtClean="0">
                <a:solidFill>
                  <a:srgbClr val="000000"/>
                </a:solidFill>
                <a:latin typeface="OpenSans"/>
              </a:rPr>
              <a:t>)</a:t>
            </a:r>
            <a:endParaRPr lang="vi-VN" dirty="0">
              <a:solidFill>
                <a:srgbClr val="000000"/>
              </a:solidFill>
              <a:latin typeface="OpenSans"/>
            </a:endParaRPr>
          </a:p>
        </p:txBody>
      </p:sp>
      <p:pic>
        <p:nvPicPr>
          <p:cNvPr id="25"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669" y="-101887"/>
            <a:ext cx="3771331" cy="1125469"/>
          </a:xfrm>
          <a:prstGeom prst="rect">
            <a:avLst/>
          </a:prstGeom>
        </p:spPr>
      </p:pic>
      <p:grpSp>
        <p:nvGrpSpPr>
          <p:cNvPr id="9" name="Group 8">
            <a:extLst>
              <a:ext uri="{FF2B5EF4-FFF2-40B4-BE49-F238E27FC236}">
                <a16:creationId xmlns="" xmlns:a16="http://schemas.microsoft.com/office/drawing/2014/main" id="{305841B4-0D80-4634-A392-FAFFFA78F8E7}"/>
              </a:ext>
            </a:extLst>
          </p:cNvPr>
          <p:cNvGrpSpPr/>
          <p:nvPr/>
        </p:nvGrpSpPr>
        <p:grpSpPr>
          <a:xfrm>
            <a:off x="7822660" y="59007"/>
            <a:ext cx="4308154" cy="649137"/>
            <a:chOff x="708943" y="6110866"/>
            <a:chExt cx="5825836" cy="649137"/>
          </a:xfrm>
        </p:grpSpPr>
        <p:sp>
          <p:nvSpPr>
            <p:cNvPr id="10" name="TextBox 9">
              <a:extLst>
                <a:ext uri="{FF2B5EF4-FFF2-40B4-BE49-F238E27FC236}">
                  <a16:creationId xmlns="" xmlns:a16="http://schemas.microsoft.com/office/drawing/2014/main" id="{0B6C12CA-78F1-4106-89D8-BEB9463C8EE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72E87753-829D-453B-BB57-2B2D6CD1B54E}"/>
                </a:ext>
              </a:extLst>
            </p:cNvPr>
            <p:cNvSpPr txBox="1"/>
            <p:nvPr/>
          </p:nvSpPr>
          <p:spPr>
            <a:xfrm>
              <a:off x="791373" y="6143046"/>
              <a:ext cx="56609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prstClr val="white"/>
                  </a:solidFill>
                  <a:latin typeface="Arial-Rounded" pitchFamily="34" charset="0"/>
                  <a:ea typeface="Arial-Rounded" pitchFamily="34" charset="0"/>
                  <a:cs typeface="Arial-Rounded" pitchFamily="34" charset="0"/>
                </a:rPr>
                <a:t>Luyện</a:t>
              </a:r>
              <a:r>
                <a:rPr lang="en-US" sz="3200" dirty="0" smtClean="0">
                  <a:solidFill>
                    <a:prstClr val="white"/>
                  </a:solidFill>
                  <a:latin typeface="Arial-Rounded" pitchFamily="34" charset="0"/>
                  <a:ea typeface="Arial-Rounded" pitchFamily="34" charset="0"/>
                  <a:cs typeface="Arial-Rounded" pitchFamily="34" charset="0"/>
                </a:rPr>
                <a:t> </a:t>
              </a:r>
              <a:r>
                <a:rPr lang="en-US" sz="3200" dirty="0" err="1" smtClean="0">
                  <a:solidFill>
                    <a:prstClr val="white"/>
                  </a:solidFill>
                  <a:latin typeface="Arial-Rounded" pitchFamily="34" charset="0"/>
                  <a:ea typeface="Arial-Rounded" pitchFamily="34" charset="0"/>
                  <a:cs typeface="Arial-Rounded" pitchFamily="34" charset="0"/>
                </a:rPr>
                <a:t>đọc</a:t>
              </a:r>
              <a:r>
                <a:rPr lang="en-US" sz="3200" dirty="0" smtClean="0">
                  <a:solidFill>
                    <a:prstClr val="white"/>
                  </a:solidFill>
                  <a:latin typeface="Arial-Rounded" pitchFamily="34" charset="0"/>
                  <a:ea typeface="Arial-Rounded" pitchFamily="34" charset="0"/>
                  <a:cs typeface="Arial-Rounded" pitchFamily="34" charset="0"/>
                </a:rPr>
                <a:t> </a:t>
              </a:r>
              <a:r>
                <a:rPr lang="en-US" sz="3200" dirty="0" err="1" smtClean="0">
                  <a:solidFill>
                    <a:prstClr val="white"/>
                  </a:solidFill>
                  <a:latin typeface="Arial-Rounded" pitchFamily="34" charset="0"/>
                  <a:ea typeface="Arial-Rounded" pitchFamily="34" charset="0"/>
                  <a:cs typeface="Arial-Rounded" pitchFamily="34" charset="0"/>
                </a:rPr>
                <a:t>lại</a:t>
              </a:r>
              <a:endPar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22592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18">
            <a:extLst>
              <a:ext uri="{FF2B5EF4-FFF2-40B4-BE49-F238E27FC236}">
                <a16:creationId xmlns="" xmlns:a16="http://schemas.microsoft.com/office/drawing/2014/main" id="{EC8D8931-2480-4EF2-87B8-07DBE99D56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621211" y="3601918"/>
            <a:ext cx="2263295" cy="3624043"/>
          </a:xfrm>
          <a:prstGeom prst="rect">
            <a:avLst/>
          </a:prstGeom>
        </p:spPr>
      </p:pic>
      <p:sp>
        <p:nvSpPr>
          <p:cNvPr id="16" name="TextBox 15">
            <a:extLst>
              <a:ext uri="{FF2B5EF4-FFF2-40B4-BE49-F238E27FC236}">
                <a16:creationId xmlns="" xmlns:a16="http://schemas.microsoft.com/office/drawing/2014/main" id="{C427ADA6-213D-424A-8265-DDE2F08EB70B}"/>
              </a:ext>
            </a:extLst>
          </p:cNvPr>
          <p:cNvSpPr txBox="1"/>
          <p:nvPr/>
        </p:nvSpPr>
        <p:spPr>
          <a:xfrm>
            <a:off x="3281458" y="801200"/>
            <a:ext cx="5492476" cy="280071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Đọc</a:t>
            </a:r>
            <a:r>
              <a:rPr lang="en-US" sz="8800" b="1" dirty="0">
                <a:solidFill>
                  <a:srgbClr val="0070C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sz="88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mở</a:t>
            </a:r>
            <a:r>
              <a:rPr lang="en-US" sz="8800" b="1" dirty="0">
                <a:solidFill>
                  <a:srgbClr val="0070C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 </a:t>
            </a:r>
            <a:r>
              <a:rPr lang="en-US" sz="8800" b="1" dirty="0" err="1">
                <a:solidFill>
                  <a:srgbClr val="0070C0"/>
                </a:solidFill>
                <a:effectLst>
                  <a:outerShdw blurRad="38100" dist="38100" dir="2700000" algn="tl">
                    <a:srgbClr val="000000">
                      <a:alpha val="43137"/>
                    </a:srgbClr>
                  </a:outerShdw>
                </a:effectLst>
                <a:latin typeface="Times New Roman" panose="02020603050405020304" pitchFamily="18" charset="0"/>
                <a:ea typeface="Arial-Rounded" pitchFamily="34" charset="0"/>
                <a:cs typeface="Times New Roman" panose="02020603050405020304" pitchFamily="18" charset="0"/>
              </a:rPr>
              <a:t>rộng</a:t>
            </a:r>
            <a:endParaRPr kumimoji="0" lang="en-US" sz="8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7" name="图片 4"/>
          <p:cNvPicPr>
            <a:picLocks noChangeAspect="1"/>
          </p:cNvPicPr>
          <p:nvPr/>
        </p:nvPicPr>
        <p:blipFill>
          <a:blip r:embed="rId4"/>
          <a:stretch>
            <a:fillRect/>
          </a:stretch>
        </p:blipFill>
        <p:spPr>
          <a:xfrm>
            <a:off x="6225925" y="1131615"/>
            <a:ext cx="6442183" cy="5726385"/>
          </a:xfrm>
          <a:prstGeom prst="rect">
            <a:avLst/>
          </a:prstGeom>
        </p:spPr>
      </p:pic>
      <p:pic>
        <p:nvPicPr>
          <p:cNvPr id="18" name="Picture 2" descr="Kết nối tri thức với cuộc s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227" y="-9500"/>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17598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4B6A6-4658-4695-94E7-4DFE2DE7802A}"/>
              </a:ext>
            </a:extLst>
          </p:cNvPr>
          <p:cNvSpPr>
            <a:spLocks noGrp="1"/>
          </p:cNvSpPr>
          <p:nvPr>
            <p:ph type="title"/>
          </p:nvPr>
        </p:nvSpPr>
        <p:spPr>
          <a:xfrm>
            <a:off x="268941" y="232967"/>
            <a:ext cx="11724279" cy="1325563"/>
          </a:xfrm>
        </p:spPr>
        <p:txBody>
          <a:bodyPr>
            <a:normAutofit fontScale="90000"/>
          </a:bodyPr>
          <a:lstStyle/>
          <a:p>
            <a:r>
              <a:rPr lang="fr-FR" b="1" dirty="0" err="1">
                <a:latin typeface="Times New Roman" panose="02020603050405020304" pitchFamily="18" charset="0"/>
                <a:cs typeface="Times New Roman" panose="02020603050405020304" pitchFamily="18" charset="0"/>
              </a:rPr>
              <a:t>Bài</a:t>
            </a:r>
            <a:r>
              <a:rPr lang="fr-FR" b="1" dirty="0">
                <a:latin typeface="Times New Roman" panose="02020603050405020304" pitchFamily="18" charset="0"/>
                <a:cs typeface="Times New Roman" panose="02020603050405020304" pitchFamily="18" charset="0"/>
              </a:rPr>
              <a:t> 1. </a:t>
            </a:r>
            <a:r>
              <a:rPr lang="fr-FR" b="1" dirty="0" err="1">
                <a:latin typeface="Times New Roman" panose="02020603050405020304" pitchFamily="18" charset="0"/>
                <a:cs typeface="Times New Roman" panose="02020603050405020304" pitchFamily="18" charset="0"/>
              </a:rPr>
              <a:t>Tìm</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đọc</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sách</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dạy</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nấu</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ăn</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hoặc</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những</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công</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việc</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làm</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bếp</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Viết</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phiếu</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đọc</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sách</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theo</a:t>
            </a:r>
            <a:r>
              <a:rPr lang="fr-FR" b="1" dirty="0">
                <a:latin typeface="Times New Roman" panose="02020603050405020304" pitchFamily="18" charset="0"/>
                <a:cs typeface="Times New Roman" panose="02020603050405020304" pitchFamily="18" charset="0"/>
              </a:rPr>
              <a:t> </a:t>
            </a:r>
            <a:r>
              <a:rPr lang="fr-FR" b="1" dirty="0" err="1">
                <a:latin typeface="Times New Roman" panose="02020603050405020304" pitchFamily="18" charset="0"/>
                <a:cs typeface="Times New Roman" panose="02020603050405020304" pitchFamily="18" charset="0"/>
              </a:rPr>
              <a:t>mẫu</a:t>
            </a:r>
            <a:r>
              <a:rPr lang="fr-FR" b="1" dirty="0"/>
              <a:t>.</a:t>
            </a:r>
            <a:endParaRPr lang="en-US" dirty="0"/>
          </a:p>
        </p:txBody>
      </p:sp>
      <p:sp>
        <p:nvSpPr>
          <p:cNvPr id="4" name="Rectangle 3"/>
          <p:cNvSpPr/>
          <p:nvPr/>
        </p:nvSpPr>
        <p:spPr>
          <a:xfrm>
            <a:off x="452824" y="1558530"/>
            <a:ext cx="5101815" cy="523220"/>
          </a:xfrm>
          <a:prstGeom prst="rect">
            <a:avLst/>
          </a:prstGeom>
        </p:spPr>
        <p:txBody>
          <a:bodyPr wrap="square">
            <a:spAutoFit/>
          </a:bodyPr>
          <a:lstStyle/>
          <a:p>
            <a:r>
              <a:rPr lang="en-US" sz="2800" b="1" dirty="0" smtClean="0">
                <a:solidFill>
                  <a:srgbClr val="333333"/>
                </a:solidFill>
                <a:latin typeface="Helvetica Neue"/>
              </a:rPr>
              <a:t>	</a:t>
            </a:r>
            <a:endParaRPr lang="vi-VN" sz="2800" b="0" i="0" dirty="0">
              <a:solidFill>
                <a:srgbClr val="333333"/>
              </a:solidFill>
              <a:effectLst/>
              <a:latin typeface="Helvetica Neue"/>
            </a:endParaRPr>
          </a:p>
        </p:txBody>
      </p:sp>
      <p:pic>
        <p:nvPicPr>
          <p:cNvPr id="2050" name="Picture 2" descr="Đọc mở rộng trang 40 Tiếng Việt lớp 3 Tập 1 - Kết nối tri thức"/>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15383" y="2081749"/>
            <a:ext cx="10121190" cy="451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952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6606" y="446543"/>
            <a:ext cx="10299614" cy="769441"/>
          </a:xfrm>
          <a:prstGeom prst="rect">
            <a:avLst/>
          </a:prstGeom>
        </p:spPr>
        <p:txBody>
          <a:bodyPr wrap="none">
            <a:spAutoFit/>
          </a:bodyPr>
          <a:lstStyle/>
          <a:p>
            <a:r>
              <a:rPr lang="en-US" sz="4400" b="1" dirty="0" err="1">
                <a:solidFill>
                  <a:srgbClr val="000000"/>
                </a:solidFill>
                <a:latin typeface="Times New Roman" panose="02020603050405020304" pitchFamily="18" charset="0"/>
                <a:ea typeface="Times New Roman" panose="02020603050405020304" pitchFamily="18" charset="0"/>
              </a:rPr>
              <a:t>Bài</a:t>
            </a:r>
            <a:r>
              <a:rPr lang="en-US" sz="4400" b="1" dirty="0">
                <a:solidFill>
                  <a:srgbClr val="000000"/>
                </a:solidFill>
                <a:latin typeface="Times New Roman" panose="02020603050405020304" pitchFamily="18" charset="0"/>
                <a:ea typeface="Times New Roman" panose="02020603050405020304" pitchFamily="18" charset="0"/>
              </a:rPr>
              <a:t> </a:t>
            </a:r>
            <a:r>
              <a:rPr lang="vi-VN" sz="4400" b="1" dirty="0">
                <a:solidFill>
                  <a:srgbClr val="000000"/>
                </a:solidFill>
                <a:latin typeface="Times New Roman" panose="02020603050405020304" pitchFamily="18" charset="0"/>
                <a:ea typeface="Times New Roman" panose="02020603050405020304" pitchFamily="18" charset="0"/>
              </a:rPr>
              <a:t>2.</a:t>
            </a:r>
            <a:r>
              <a:rPr lang="en-US" sz="4400" b="1" dirty="0">
                <a:solidFill>
                  <a:srgbClr val="000000"/>
                </a:solidFill>
                <a:latin typeface="Times New Roman" panose="02020603050405020304" pitchFamily="18" charset="0"/>
                <a:ea typeface="Times New Roman" panose="02020603050405020304" pitchFamily="18" charset="0"/>
              </a:rPr>
              <a:t>Chia </a:t>
            </a:r>
            <a:r>
              <a:rPr lang="en-US" sz="4400" b="1" dirty="0" err="1">
                <a:solidFill>
                  <a:srgbClr val="000000"/>
                </a:solidFill>
                <a:latin typeface="Times New Roman" panose="02020603050405020304" pitchFamily="18" charset="0"/>
                <a:ea typeface="Times New Roman" panose="02020603050405020304" pitchFamily="18" charset="0"/>
              </a:rPr>
              <a:t>sẻ</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những</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điều</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em</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đã</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a:solidFill>
                  <a:srgbClr val="000000"/>
                </a:solidFill>
                <a:latin typeface="Times New Roman" panose="02020603050405020304" pitchFamily="18" charset="0"/>
                <a:ea typeface="Times New Roman" panose="02020603050405020304" pitchFamily="18" charset="0"/>
              </a:rPr>
              <a:t>học</a:t>
            </a:r>
            <a:r>
              <a:rPr lang="en-US" sz="4400" b="1" dirty="0">
                <a:solidFill>
                  <a:srgbClr val="000000"/>
                </a:solidFill>
                <a:latin typeface="Times New Roman" panose="02020603050405020304" pitchFamily="18" charset="0"/>
                <a:ea typeface="Times New Roman" panose="02020603050405020304" pitchFamily="18" charset="0"/>
              </a:rPr>
              <a:t> </a:t>
            </a:r>
            <a:r>
              <a:rPr lang="en-US" sz="4400" b="1" dirty="0" err="1" smtClean="0">
                <a:solidFill>
                  <a:srgbClr val="000000"/>
                </a:solidFill>
                <a:latin typeface="Times New Roman" panose="02020603050405020304" pitchFamily="18" charset="0"/>
                <a:ea typeface="Times New Roman" panose="02020603050405020304" pitchFamily="18" charset="0"/>
              </a:rPr>
              <a:t>được</a:t>
            </a:r>
            <a:r>
              <a:rPr lang="en-US" sz="4400" b="1" dirty="0" smtClean="0">
                <a:solidFill>
                  <a:srgbClr val="000000"/>
                </a:solidFill>
                <a:latin typeface="Times New Roman" panose="02020603050405020304" pitchFamily="18" charset="0"/>
                <a:ea typeface="Times New Roman" panose="02020603050405020304" pitchFamily="18" charset="0"/>
              </a:rPr>
              <a:t>.</a:t>
            </a:r>
            <a:endParaRPr lang="en-US" sz="4400" dirty="0"/>
          </a:p>
        </p:txBody>
      </p:sp>
      <p:pic>
        <p:nvPicPr>
          <p:cNvPr id="6" name="Picture 5"/>
          <p:cNvPicPr>
            <a:picLocks noChangeAspect="1"/>
          </p:cNvPicPr>
          <p:nvPr/>
        </p:nvPicPr>
        <p:blipFill>
          <a:blip r:embed="rId2"/>
          <a:stretch>
            <a:fillRect/>
          </a:stretch>
        </p:blipFill>
        <p:spPr>
          <a:xfrm>
            <a:off x="100016" y="3988018"/>
            <a:ext cx="3186894" cy="2869981"/>
          </a:xfrm>
          <a:prstGeom prst="rect">
            <a:avLst/>
          </a:prstGeom>
        </p:spPr>
      </p:pic>
      <p:pic>
        <p:nvPicPr>
          <p:cNvPr id="3076" name="Picture 4" descr="6 Lý Do Nên Nấu Ăn Tại Nhà Sẽ Khiến Bạn Cực Kì Bất Ngờ | Cooky.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910" y="3988019"/>
            <a:ext cx="4267337" cy="28699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ầu bếp Âu là gì? Làm thế nào để trở thành Đầu bếp Âu chuyên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247" y="3988017"/>
            <a:ext cx="4567176" cy="286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994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sách</a:t>
            </a:r>
            <a:r>
              <a:rPr lang="en-US" dirty="0" smtClean="0">
                <a:latin typeface="Times New Roman" panose="02020603050405020304" pitchFamily="18" charset="0"/>
                <a:cs typeface="Times New Roman" panose="02020603050405020304" pitchFamily="18" charset="0"/>
              </a:rPr>
              <a:t> hay</a:t>
            </a:r>
            <a:endParaRPr lang="en-US" dirty="0">
              <a:latin typeface="Times New Roman" panose="02020603050405020304" pitchFamily="18" charset="0"/>
              <a:cs typeface="Times New Roman" panose="02020603050405020304" pitchFamily="18" charset="0"/>
            </a:endParaRPr>
          </a:p>
        </p:txBody>
      </p:sp>
      <p:pic>
        <p:nvPicPr>
          <p:cNvPr id="4098" name="Picture 2" descr="Học Làm Bánh Từ A-Z Dành Cho Trẻ Em | Tiki Trading | Ti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7609"/>
            <a:ext cx="6237027" cy="59703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p 10 cuốn sách dạy nấu ăn hay dành cho những bà nội tr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91" y="887609"/>
            <a:ext cx="11972709" cy="624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07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HÈ VUI - Nhạc và lời - Lê Bùi - Bài hát mẫu - Âm nhạc - lớp 2 - KNTTV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102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extLst>
      <p:ext uri="{BB962C8B-B14F-4D97-AF65-F5344CB8AC3E}">
        <p14:creationId xmlns:p14="http://schemas.microsoft.com/office/powerpoint/2010/main" val="1885761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1" y="2587"/>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6" y="255793"/>
            <a:ext cx="10755917" cy="6151805"/>
          </a:xfrm>
          <a:prstGeom prst="rect">
            <a:avLst/>
          </a:prstGeom>
        </p:spPr>
      </p:pic>
      <p:sp>
        <p:nvSpPr>
          <p:cNvPr id="13" name="Flowchart: Terminator 12">
            <a:extLst>
              <a:ext uri="{FF2B5EF4-FFF2-40B4-BE49-F238E27FC236}">
                <a16:creationId xmlns:a16="http://schemas.microsoft.com/office/drawing/2014/main" xmlns="" id="{7F8F3850-059A-425D-A833-AFD488FF7AF3}"/>
              </a:ext>
            </a:extLst>
          </p:cNvPr>
          <p:cNvSpPr/>
          <p:nvPr/>
        </p:nvSpPr>
        <p:spPr>
          <a:xfrm>
            <a:off x="3414659"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lIns="91416" tIns="45708" rIns="91416" bIns="45708" rtlCol="0" anchor="ctr"/>
          <a:lstStyle/>
          <a:p>
            <a:pPr algn="ctr" defTabSz="914154">
              <a:defRPr/>
            </a:pPr>
            <a:r>
              <a:rPr lang="en-US" sz="4400" b="1" dirty="0" err="1">
                <a:solidFill>
                  <a:srgbClr val="002060"/>
                </a:solidFill>
                <a:cs typeface="#9Slide03 Arima Madurai ExtraBo" panose="00000900000000000000" pitchFamily="2" charset="0"/>
              </a:rPr>
              <a:t>Yêu</a:t>
            </a:r>
            <a:r>
              <a:rPr lang="en-US" sz="4400" b="1" dirty="0">
                <a:solidFill>
                  <a:srgbClr val="002060"/>
                </a:solidFill>
                <a:cs typeface="#9Slide03 Arima Madurai ExtraBo" panose="00000900000000000000" pitchFamily="2" charset="0"/>
              </a:rPr>
              <a:t> </a:t>
            </a:r>
            <a:r>
              <a:rPr lang="en-US" sz="4400" b="1" dirty="0" err="1">
                <a:solidFill>
                  <a:srgbClr val="002060"/>
                </a:solidFill>
                <a:cs typeface="#9Slide03 Arima Madurai ExtraBo" panose="00000900000000000000" pitchFamily="2" charset="0"/>
              </a:rPr>
              <a:t>cầu</a:t>
            </a:r>
            <a:r>
              <a:rPr lang="en-US" sz="4400" b="1" dirty="0">
                <a:solidFill>
                  <a:srgbClr val="002060"/>
                </a:solidFill>
                <a:cs typeface="#9Slide03 Arima Madurai ExtraBo" panose="00000900000000000000" pitchFamily="2" charset="0"/>
              </a:rPr>
              <a:t> </a:t>
            </a:r>
            <a:r>
              <a:rPr lang="en-US" sz="4400" b="1" dirty="0" err="1">
                <a:solidFill>
                  <a:srgbClr val="002060"/>
                </a:solidFill>
                <a:cs typeface="#9Slide03 Arima Madurai ExtraBo" panose="00000900000000000000" pitchFamily="2" charset="0"/>
              </a:rPr>
              <a:t>cần</a:t>
            </a:r>
            <a:r>
              <a:rPr lang="en-US" sz="4400" b="1" dirty="0">
                <a:solidFill>
                  <a:srgbClr val="002060"/>
                </a:solidFill>
                <a:cs typeface="#9Slide03 Arima Madurai ExtraBo" panose="00000900000000000000" pitchFamily="2" charset="0"/>
              </a:rPr>
              <a:t> </a:t>
            </a:r>
            <a:r>
              <a:rPr lang="en-US" sz="4400" b="1" dirty="0" err="1">
                <a:solidFill>
                  <a:srgbClr val="002060"/>
                </a:solidFill>
                <a:cs typeface="#9Slide03 Arima Madurai ExtraBo" panose="00000900000000000000" pitchFamily="2" charset="0"/>
              </a:rPr>
              <a:t>đạt</a:t>
            </a:r>
            <a:endParaRPr lang="en-US" sz="4400" b="1" dirty="0">
              <a:solidFill>
                <a:srgbClr val="002060"/>
              </a:solidFill>
              <a:cs typeface="#9Slide03 Arima Madurai ExtraBo" panose="00000900000000000000" pitchFamily="2" charset="0"/>
            </a:endParaRPr>
          </a:p>
        </p:txBody>
      </p:sp>
      <p:grpSp>
        <p:nvGrpSpPr>
          <p:cNvPr id="14" name="Group 13">
            <a:extLst>
              <a:ext uri="{FF2B5EF4-FFF2-40B4-BE49-F238E27FC236}">
                <a16:creationId xmlns:a16="http://schemas.microsoft.com/office/drawing/2014/main" xmlns="" id="{91D45D70-BF16-405B-871F-CA45656E5F3B}"/>
              </a:ext>
            </a:extLst>
          </p:cNvPr>
          <p:cNvGrpSpPr/>
          <p:nvPr/>
        </p:nvGrpSpPr>
        <p:grpSpPr>
          <a:xfrm>
            <a:off x="1200651" y="1456181"/>
            <a:ext cx="9822141" cy="1682000"/>
            <a:chOff x="887951" y="413357"/>
            <a:chExt cx="9822141" cy="1682000"/>
          </a:xfrm>
        </p:grpSpPr>
        <p:pic>
          <p:nvPicPr>
            <p:cNvPr id="15"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2B4FDD4-2861-4472-9607-00D2E10B1D1A}"/>
                </a:ext>
              </a:extLst>
            </p:cNvPr>
            <p:cNvSpPr txBox="1"/>
            <p:nvPr/>
          </p:nvSpPr>
          <p:spPr>
            <a:xfrm>
              <a:off x="1930273" y="552225"/>
              <a:ext cx="8779819" cy="1191816"/>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r>
                <a:rPr lang="nl-NL" sz="3200" b="1" dirty="0" smtClean="0">
                  <a:solidFill>
                    <a:srgbClr val="FF0000"/>
                  </a:solidFill>
                </a:rPr>
                <a:t>Đọc </a:t>
              </a:r>
              <a:r>
                <a:rPr lang="nl-NL" sz="3200" b="1" dirty="0">
                  <a:solidFill>
                    <a:srgbClr val="FF0000"/>
                  </a:solidFill>
                </a:rPr>
                <a:t>đúng từ ngữ, câu, đoạn và toàn bộ bài đọc Tạm biệt mùa hè (</a:t>
              </a:r>
              <a:r>
                <a:rPr lang="nl-NL" sz="3200" b="1" dirty="0" smtClean="0">
                  <a:solidFill>
                    <a:srgbClr val="FF0000"/>
                  </a:solidFill>
                </a:rPr>
                <a:t>giọng </a:t>
              </a:r>
              <a:r>
                <a:rPr lang="nl-NL" sz="3200" b="1" dirty="0">
                  <a:solidFill>
                    <a:srgbClr val="FF0000"/>
                  </a:solidFill>
                </a:rPr>
                <a:t>đọc tâm tình, nhẹ nhàng). </a:t>
              </a:r>
              <a:endParaRPr lang="en-US" sz="3200" b="1" dirty="0">
                <a:solidFill>
                  <a:srgbClr val="FF0000"/>
                </a:solidFill>
              </a:endParaRPr>
            </a:p>
          </p:txBody>
        </p:sp>
      </p:grpSp>
      <p:sp>
        <p:nvSpPr>
          <p:cNvPr id="19" name="Rectangle: Rounded Corners 4">
            <a:extLst>
              <a:ext uri="{FF2B5EF4-FFF2-40B4-BE49-F238E27FC236}">
                <a16:creationId xmlns:a16="http://schemas.microsoft.com/office/drawing/2014/main" xmlns="" id="{DC03A7B5-C74A-467F-AFE6-F6541FC41C13}"/>
              </a:ext>
            </a:extLst>
          </p:cNvPr>
          <p:cNvSpPr/>
          <p:nvPr/>
        </p:nvSpPr>
        <p:spPr>
          <a:xfrm>
            <a:off x="2496704" y="3328659"/>
            <a:ext cx="8779819" cy="646959"/>
          </a:xfrm>
          <a:prstGeom prst="roundRect">
            <a:avLst/>
          </a:prstGeom>
          <a:solidFill>
            <a:sysClr val="window" lastClr="FFFFFF"/>
          </a:solidFill>
          <a:ln w="12700" cap="flat" cmpd="sng" algn="ctr">
            <a:solidFill>
              <a:srgbClr val="5B9BD5"/>
            </a:solidFill>
            <a:prstDash val="solid"/>
            <a:miter lim="800000"/>
          </a:ln>
          <a:effectLst/>
        </p:spPr>
        <p:txBody>
          <a:bodyPr wrap="square" lIns="91416" tIns="45708" rIns="91416" bIns="45708">
            <a:spAutoFit/>
          </a:bodyPr>
          <a:lstStyle/>
          <a:p>
            <a:r>
              <a:rPr lang="nl-NL" sz="3200" b="1" dirty="0">
                <a:solidFill>
                  <a:srgbClr val="FF0000"/>
                </a:solidFill>
              </a:rPr>
              <a:t>Nhận biết được nội dung bài đọc. </a:t>
            </a:r>
            <a:endParaRPr lang="en-US" sz="3200" b="1" dirty="0">
              <a:solidFill>
                <a:srgbClr val="FF0000"/>
              </a:solidFill>
            </a:endParaRPr>
          </a:p>
        </p:txBody>
      </p:sp>
      <p:pic>
        <p:nvPicPr>
          <p:cNvPr id="20" name="Picture 19"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9"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8" y="4416658"/>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2B4FDD4-2861-4472-9607-00D2E10B1D1A}"/>
              </a:ext>
            </a:extLst>
          </p:cNvPr>
          <p:cNvSpPr txBox="1"/>
          <p:nvPr/>
        </p:nvSpPr>
        <p:spPr>
          <a:xfrm>
            <a:off x="2415942" y="4731071"/>
            <a:ext cx="8860581" cy="1191789"/>
          </a:xfrm>
          <a:prstGeom prst="roundRect">
            <a:avLst/>
          </a:prstGeom>
          <a:solidFill>
            <a:sysClr val="window" lastClr="FFFFFF"/>
          </a:solidFill>
          <a:ln w="12700" cap="flat" cmpd="sng" algn="ctr">
            <a:solidFill>
              <a:srgbClr val="5B9BD5"/>
            </a:solidFill>
            <a:prstDash val="solid"/>
            <a:miter lim="800000"/>
          </a:ln>
          <a:effectLst/>
        </p:spPr>
        <p:txBody>
          <a:bodyPr wrap="square" lIns="91416" tIns="45708" rIns="91416" bIns="45708" rtlCol="0">
            <a:spAutoFit/>
          </a:bodyPr>
          <a:lstStyle/>
          <a:p>
            <a:r>
              <a:rPr lang="nl-NL" sz="3200" b="1" dirty="0">
                <a:solidFill>
                  <a:srgbClr val="FF0000"/>
                </a:solidFill>
              </a:rPr>
              <a:t>Đọc và nắm được những điểm nổi bật </a:t>
            </a:r>
            <a:r>
              <a:rPr lang="nl-NL" sz="3200" b="1" dirty="0" smtClean="0">
                <a:solidFill>
                  <a:srgbClr val="FF0000"/>
                </a:solidFill>
              </a:rPr>
              <a:t>trong</a:t>
            </a:r>
          </a:p>
          <a:p>
            <a:r>
              <a:rPr lang="nl-NL" sz="3200" b="1" dirty="0" smtClean="0">
                <a:solidFill>
                  <a:srgbClr val="FF0000"/>
                </a:solidFill>
              </a:rPr>
              <a:t> </a:t>
            </a:r>
            <a:r>
              <a:rPr lang="nl-NL" sz="3200" b="1" dirty="0">
                <a:solidFill>
                  <a:srgbClr val="FF0000"/>
                </a:solidFill>
              </a:rPr>
              <a:t>văn bản HS tự tìm đọc, biết ghi phiếu đọc sách.</a:t>
            </a:r>
            <a:endParaRPr lang="en-US" sz="3200" b="1" dirty="0">
              <a:solidFill>
                <a:srgbClr val="FF0000"/>
              </a:solidFill>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7" y="555925"/>
            <a:ext cx="2447139" cy="867236"/>
          </a:xfrm>
          <a:prstGeom prst="rect">
            <a:avLst/>
          </a:prstGeom>
        </p:spPr>
      </p:pic>
    </p:spTree>
    <p:extLst>
      <p:ext uri="{BB962C8B-B14F-4D97-AF65-F5344CB8AC3E}">
        <p14:creationId xmlns:p14="http://schemas.microsoft.com/office/powerpoint/2010/main" val="35867487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1" cstate="print">
            <a:extLst>
              <a:ext uri="{BEBA8EAE-BF5A-486C-A8C5-ECC9F3942E4B}">
                <a14:imgProps xmlns:a14="http://schemas.microsoft.com/office/drawing/2010/main">
                  <a14:imgLayer r:embed="rId22">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7">
            <a:extLst>
              <a:ext uri="{BEBA8EAE-BF5A-486C-A8C5-ECC9F3942E4B}">
                <a14:imgProps xmlns:a14="http://schemas.microsoft.com/office/drawing/2010/main">
                  <a14:imgLayer r:embed="rId28">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9">
            <a:extLst>
              <a:ext uri="{BEBA8EAE-BF5A-486C-A8C5-ECC9F3942E4B}">
                <a14:imgProps xmlns:a14="http://schemas.microsoft.com/office/drawing/2010/main">
                  <a14:imgLayer r:embed="rId30">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2">
            <a:extLst>
              <a:ext uri="{BEBA8EAE-BF5A-486C-A8C5-ECC9F3942E4B}">
                <a14:imgProps xmlns:a14="http://schemas.microsoft.com/office/drawing/2010/main">
                  <a14:imgLayer r:embed="rId33">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3006102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Chart&#10;&#10;Description automatically generated">
            <a:extLst>
              <a:ext uri="{FF2B5EF4-FFF2-40B4-BE49-F238E27FC236}">
                <a16:creationId xmlns="" xmlns:a16="http://schemas.microsoft.com/office/drawing/2014/main" id="{11FD2300-BEBC-D0D9-732D-E4792C489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598"/>
            <a:ext cx="12192000" cy="7177599"/>
          </a:xfrm>
          <a:prstGeom prst="rect">
            <a:avLst/>
          </a:prstGeom>
        </p:spPr>
      </p:pic>
      <p:sp>
        <p:nvSpPr>
          <p:cNvPr id="43" name="TextBox 42">
            <a:extLst>
              <a:ext uri="{FF2B5EF4-FFF2-40B4-BE49-F238E27FC236}">
                <a16:creationId xmlns="" xmlns:a16="http://schemas.microsoft.com/office/drawing/2014/main" id="{43D4BC7E-2A04-4770-F69D-BCC09556189E}"/>
              </a:ext>
            </a:extLst>
          </p:cNvPr>
          <p:cNvSpPr txBox="1"/>
          <p:nvPr/>
        </p:nvSpPr>
        <p:spPr>
          <a:xfrm>
            <a:off x="1185736" y="454991"/>
            <a:ext cx="10574893" cy="830997"/>
          </a:xfrm>
          <a:prstGeom prst="rect">
            <a:avLst/>
          </a:prstGeom>
          <a:noFill/>
        </p:spPr>
        <p:txBody>
          <a:bodyPr wrap="square" rtlCol="0">
            <a:spAutoFit/>
          </a:bodyPr>
          <a:lstStyle/>
          <a:p>
            <a:r>
              <a:rPr lang="en-US" sz="4800" b="1" dirty="0" err="1" smtClean="0">
                <a:solidFill>
                  <a:schemeClr val="bg1"/>
                </a:solidFill>
                <a:latin typeface="HP001 4 hàng" panose="020B0603050302020204" pitchFamily="34" charset="0"/>
              </a:rPr>
              <a:t>Thứ</a:t>
            </a:r>
            <a:r>
              <a:rPr lang="en-US" sz="4800" b="1" dirty="0" smtClean="0">
                <a:solidFill>
                  <a:schemeClr val="bg1"/>
                </a:solidFill>
                <a:latin typeface="HP001 4 hàng" panose="020B0603050302020204" pitchFamily="34" charset="0"/>
              </a:rPr>
              <a:t> </a:t>
            </a:r>
            <a:r>
              <a:rPr lang="en-US" sz="4800" b="1" dirty="0">
                <a:solidFill>
                  <a:schemeClr val="bg1"/>
                </a:solidFill>
                <a:latin typeface="HP001 4 hàng" panose="020B0603050302020204" pitchFamily="34" charset="0"/>
              </a:rPr>
              <a:t>	</a:t>
            </a:r>
            <a:r>
              <a:rPr lang="en-US" sz="4800" b="1" dirty="0" err="1">
                <a:solidFill>
                  <a:schemeClr val="bg1"/>
                </a:solidFill>
                <a:latin typeface="HP001 4 hàng" panose="020B0603050302020204" pitchFamily="34" charset="0"/>
              </a:rPr>
              <a:t>ngày</a:t>
            </a:r>
            <a:r>
              <a:rPr lang="en-US" sz="4800" b="1" dirty="0">
                <a:solidFill>
                  <a:schemeClr val="bg1"/>
                </a:solidFill>
                <a:latin typeface="HP001 4 hàng" panose="020B0603050302020204" pitchFamily="34" charset="0"/>
              </a:rPr>
              <a:t>	</a:t>
            </a:r>
            <a:r>
              <a:rPr lang="en-US" sz="4800" b="1" dirty="0" smtClean="0">
                <a:solidFill>
                  <a:schemeClr val="bg1"/>
                </a:solidFill>
                <a:latin typeface="HP001 4 hàng" panose="020B0603050302020204" pitchFamily="34" charset="0"/>
              </a:rPr>
              <a:t> </a:t>
            </a:r>
            <a:r>
              <a:rPr lang="el-GR" sz="4800" b="1" dirty="0" smtClean="0">
                <a:solidFill>
                  <a:schemeClr val="bg1"/>
                </a:solidFill>
                <a:latin typeface="HP001 4 hàng" panose="020B0603050302020204" pitchFamily="34" charset="0"/>
              </a:rPr>
              <a:t>κ</a:t>
            </a:r>
            <a:r>
              <a:rPr lang="en-US" sz="4800" b="1" dirty="0" err="1">
                <a:solidFill>
                  <a:schemeClr val="bg1"/>
                </a:solidFill>
                <a:latin typeface="HP001 4 hàng" panose="020B0603050302020204" pitchFamily="34" charset="0"/>
              </a:rPr>
              <a:t>áng</a:t>
            </a:r>
            <a:r>
              <a:rPr lang="en-US" sz="4800" b="1" dirty="0">
                <a:solidFill>
                  <a:schemeClr val="bg1"/>
                </a:solidFill>
                <a:latin typeface="HP001 4 hàng" panose="020B0603050302020204" pitchFamily="34" charset="0"/>
              </a:rPr>
              <a:t>	</a:t>
            </a:r>
            <a:r>
              <a:rPr lang="en-US" sz="4800" b="1" dirty="0" smtClean="0">
                <a:solidFill>
                  <a:schemeClr val="bg1"/>
                </a:solidFill>
                <a:latin typeface="HP001 4 hàng" panose="020B0603050302020204" pitchFamily="34" charset="0"/>
              </a:rPr>
              <a:t>  </a:t>
            </a:r>
            <a:r>
              <a:rPr lang="en-US" sz="4800" b="1" dirty="0" err="1" smtClean="0">
                <a:solidFill>
                  <a:schemeClr val="bg1"/>
                </a:solidFill>
                <a:latin typeface="HP001 4 hàng" panose="020B0603050302020204" pitchFamily="34" charset="0"/>
              </a:rPr>
              <a:t>năm</a:t>
            </a:r>
            <a:r>
              <a:rPr lang="en-US" sz="4800" b="1" dirty="0" smtClean="0">
                <a:solidFill>
                  <a:schemeClr val="bg1"/>
                </a:solidFill>
                <a:latin typeface="HP001 4 hàng" panose="020B0603050302020204" pitchFamily="34" charset="0"/>
              </a:rPr>
              <a:t> 2022</a:t>
            </a:r>
            <a:endParaRPr lang="en-US" sz="4800" b="1" dirty="0">
              <a:solidFill>
                <a:schemeClr val="bg1"/>
              </a:solidFill>
              <a:latin typeface="HP001 4 hàng" panose="020B0603050302020204" pitchFamily="34" charset="0"/>
            </a:endParaRPr>
          </a:p>
        </p:txBody>
      </p:sp>
      <p:sp>
        <p:nvSpPr>
          <p:cNvPr id="44" name="TextBox 43">
            <a:extLst>
              <a:ext uri="{FF2B5EF4-FFF2-40B4-BE49-F238E27FC236}">
                <a16:creationId xmlns="" xmlns:a16="http://schemas.microsoft.com/office/drawing/2014/main" id="{2C16FBC0-0DFA-405E-27F6-AEA0C1274735}"/>
              </a:ext>
            </a:extLst>
          </p:cNvPr>
          <p:cNvSpPr txBox="1"/>
          <p:nvPr/>
        </p:nvSpPr>
        <p:spPr>
          <a:xfrm>
            <a:off x="4368718" y="1395041"/>
            <a:ext cx="3454564" cy="830997"/>
          </a:xfrm>
          <a:prstGeom prst="rect">
            <a:avLst/>
          </a:prstGeom>
          <a:noFill/>
        </p:spPr>
        <p:txBody>
          <a:bodyPr wrap="square" rtlCol="0">
            <a:spAutoFit/>
          </a:bodyPr>
          <a:lstStyle/>
          <a:p>
            <a:r>
              <a:rPr lang="en-US" sz="4800" b="1" dirty="0">
                <a:solidFill>
                  <a:schemeClr val="bg1"/>
                </a:solidFill>
                <a:latin typeface="HP001 4 hàng" panose="020B0603050302020204" pitchFamily="34" charset="0"/>
              </a:rPr>
              <a:t>T</a:t>
            </a:r>
            <a:r>
              <a:rPr lang="el-GR" sz="4800" b="1" dirty="0">
                <a:solidFill>
                  <a:schemeClr val="bg1"/>
                </a:solidFill>
                <a:latin typeface="HP001 4 hàng" panose="020B0603050302020204" pitchFamily="34" charset="0"/>
              </a:rPr>
              <a:t>Η</a:t>
            </a:r>
            <a:r>
              <a:rPr lang="en-US" sz="4800" b="1" dirty="0" err="1">
                <a:solidFill>
                  <a:schemeClr val="bg1"/>
                </a:solidFill>
                <a:latin typeface="HP001 4 hàng" panose="020B0603050302020204" pitchFamily="34" charset="0"/>
              </a:rPr>
              <a:t>Ğng</a:t>
            </a:r>
            <a:r>
              <a:rPr lang="en-US" sz="4800" b="1" dirty="0">
                <a:solidFill>
                  <a:schemeClr val="bg1"/>
                </a:solidFill>
                <a:latin typeface="HP001 4 hàng" panose="020B0603050302020204" pitchFamily="34" charset="0"/>
              </a:rPr>
              <a:t> V</a:t>
            </a:r>
            <a:r>
              <a:rPr lang="el-GR" sz="4800" b="1" dirty="0">
                <a:solidFill>
                  <a:schemeClr val="bg1"/>
                </a:solidFill>
                <a:latin typeface="HP001 4 hàng" panose="020B0603050302020204" pitchFamily="34" charset="0"/>
              </a:rPr>
              <a:t>Η</a:t>
            </a:r>
            <a:r>
              <a:rPr lang="en-US" sz="4800" b="1" dirty="0">
                <a:solidFill>
                  <a:schemeClr val="bg1"/>
                </a:solidFill>
                <a:latin typeface="HP001 4 hàng" panose="020B0603050302020204" pitchFamily="34" charset="0"/>
              </a:rPr>
              <a:t>İ</a:t>
            </a:r>
            <a:r>
              <a:rPr lang="el-GR" sz="4800" b="1" dirty="0">
                <a:solidFill>
                  <a:schemeClr val="bg1"/>
                </a:solidFill>
                <a:latin typeface="HP001 4 hàng" panose="020B0603050302020204" pitchFamily="34" charset="0"/>
              </a:rPr>
              <a:t>Ι</a:t>
            </a:r>
            <a:endParaRPr lang="en-US" sz="4800" b="1" dirty="0">
              <a:solidFill>
                <a:schemeClr val="bg1"/>
              </a:solidFill>
              <a:latin typeface="HP001 4 hàng" panose="020B0603050302020204" pitchFamily="34" charset="0"/>
            </a:endParaRPr>
          </a:p>
        </p:txBody>
      </p:sp>
      <p:sp>
        <p:nvSpPr>
          <p:cNvPr id="46" name="TextBox 45">
            <a:extLst>
              <a:ext uri="{FF2B5EF4-FFF2-40B4-BE49-F238E27FC236}">
                <a16:creationId xmlns="" xmlns:a16="http://schemas.microsoft.com/office/drawing/2014/main" id="{9B13955B-14B7-C246-13AC-F2588575B6B7}"/>
              </a:ext>
            </a:extLst>
          </p:cNvPr>
          <p:cNvSpPr txBox="1"/>
          <p:nvPr/>
        </p:nvSpPr>
        <p:spPr>
          <a:xfrm>
            <a:off x="2894864" y="2178539"/>
            <a:ext cx="9470974" cy="1887696"/>
          </a:xfrm>
          <a:prstGeom prst="rect">
            <a:avLst/>
          </a:prstGeom>
          <a:noFill/>
        </p:spPr>
        <p:txBody>
          <a:bodyPr wrap="square" rtlCol="0">
            <a:spAutoFit/>
          </a:bodyPr>
          <a:lstStyle/>
          <a:p>
            <a:pPr algn="just">
              <a:lnSpc>
                <a:spcPts val="7000"/>
              </a:lnSpc>
            </a:pPr>
            <a:r>
              <a:rPr lang="lt-LT" sz="4800" b="1" dirty="0">
                <a:solidFill>
                  <a:srgbClr val="FFFF00"/>
                </a:solidFill>
                <a:latin typeface="HP001 4 hàng" panose="020B0603050302020204" pitchFamily="34" charset="0"/>
              </a:rPr>
              <a:t>Đǌ: Tạm </a:t>
            </a:r>
            <a:r>
              <a:rPr lang="el-GR" sz="4800" b="1" dirty="0">
                <a:solidFill>
                  <a:srgbClr val="FFFF00"/>
                </a:solidFill>
                <a:latin typeface="HP001 4 hàng" panose="020B0603050302020204" pitchFamily="34" charset="0"/>
              </a:rPr>
              <a:t>λμ</a:t>
            </a:r>
            <a:r>
              <a:rPr lang="lt-LT" sz="4800" b="1" dirty="0">
                <a:solidFill>
                  <a:srgbClr val="FFFF00"/>
                </a:solidFill>
                <a:latin typeface="HP001 4 hàng" panose="020B0603050302020204" pitchFamily="34" charset="0"/>
              </a:rPr>
              <a:t>İ</a:t>
            </a:r>
            <a:r>
              <a:rPr lang="el-GR" sz="4800" b="1" dirty="0">
                <a:solidFill>
                  <a:srgbClr val="FFFF00"/>
                </a:solidFill>
                <a:latin typeface="HP001 4 hàng" panose="020B0603050302020204" pitchFamily="34" charset="0"/>
              </a:rPr>
              <a:t>Ι </a:t>
            </a:r>
            <a:r>
              <a:rPr lang="lt-LT" sz="4800" b="1" dirty="0">
                <a:solidFill>
                  <a:srgbClr val="FFFF00"/>
                </a:solidFill>
                <a:latin typeface="HP001 4 hàng" panose="020B0603050302020204" pitchFamily="34" charset="0"/>
              </a:rPr>
              <a:t>jùa Ǘ∆ </a:t>
            </a:r>
          </a:p>
          <a:p>
            <a:pPr algn="just">
              <a:lnSpc>
                <a:spcPts val="7000"/>
              </a:lnSpc>
            </a:pPr>
            <a:r>
              <a:rPr lang="lt-LT" sz="4800" b="1" dirty="0">
                <a:solidFill>
                  <a:srgbClr val="FFFF00"/>
                </a:solidFill>
                <a:latin typeface="HP001 4 hàng" panose="020B0603050302020204" pitchFamily="34" charset="0"/>
              </a:rPr>
              <a:t>Đǌ jở ǟųg</a:t>
            </a:r>
            <a:endParaRPr lang="en-US" sz="4800" b="1" dirty="0">
              <a:solidFill>
                <a:srgbClr val="FFFF00"/>
              </a:solidFill>
              <a:latin typeface="HP001 4 hàng" panose="020B0603050302020204" pitchFamily="34" charset="0"/>
            </a:endParaRPr>
          </a:p>
        </p:txBody>
      </p:sp>
      <p:sp>
        <p:nvSpPr>
          <p:cNvPr id="47" name="TextBox 46">
            <a:extLst>
              <a:ext uri="{FF2B5EF4-FFF2-40B4-BE49-F238E27FC236}">
                <a16:creationId xmlns="" xmlns:a16="http://schemas.microsoft.com/office/drawing/2014/main" id="{B62B3C9D-583C-2934-7708-52FE4FEC2BE8}"/>
              </a:ext>
            </a:extLst>
          </p:cNvPr>
          <p:cNvSpPr txBox="1"/>
          <p:nvPr/>
        </p:nvSpPr>
        <p:spPr>
          <a:xfrm>
            <a:off x="7771861" y="5064282"/>
            <a:ext cx="2164567" cy="830997"/>
          </a:xfrm>
          <a:prstGeom prst="rect">
            <a:avLst/>
          </a:prstGeom>
          <a:noFill/>
        </p:spPr>
        <p:txBody>
          <a:bodyPr wrap="square" rtlCol="0">
            <a:spAutoFit/>
          </a:bodyPr>
          <a:lstStyle/>
          <a:p>
            <a:r>
              <a:rPr lang="en-US" sz="4800" b="1" dirty="0" smtClean="0">
                <a:solidFill>
                  <a:srgbClr val="FFFF00"/>
                </a:solidFill>
                <a:latin typeface="HP001 4 hàng" panose="020B0603050302020204" pitchFamily="34" charset="0"/>
              </a:rPr>
              <a:t>S/38</a:t>
            </a:r>
            <a:endParaRPr lang="en-US" sz="48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3664100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1" y="2587"/>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6" y="255793"/>
            <a:ext cx="10755917" cy="6151805"/>
          </a:xfrm>
          <a:prstGeom prst="rect">
            <a:avLst/>
          </a:prstGeom>
        </p:spPr>
      </p:pic>
      <p:sp>
        <p:nvSpPr>
          <p:cNvPr id="13" name="Flowchart: Terminator 12">
            <a:extLst>
              <a:ext uri="{FF2B5EF4-FFF2-40B4-BE49-F238E27FC236}">
                <a16:creationId xmlns:a16="http://schemas.microsoft.com/office/drawing/2014/main" xmlns="" id="{7F8F3850-059A-425D-A833-AFD488FF7AF3}"/>
              </a:ext>
            </a:extLst>
          </p:cNvPr>
          <p:cNvSpPr/>
          <p:nvPr/>
        </p:nvSpPr>
        <p:spPr>
          <a:xfrm>
            <a:off x="3414659"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lIns="91416" tIns="45708" rIns="91416" bIns="45708" rtlCol="0" anchor="ctr"/>
          <a:lstStyle/>
          <a:p>
            <a:pPr algn="ctr" defTabSz="914154">
              <a:defRPr/>
            </a:pPr>
            <a:r>
              <a:rPr lang="en-US" sz="4400" b="1" dirty="0" err="1">
                <a:solidFill>
                  <a:srgbClr val="002060"/>
                </a:solidFill>
                <a:cs typeface="#9Slide03 Arima Madurai ExtraBo" panose="00000900000000000000" pitchFamily="2" charset="0"/>
              </a:rPr>
              <a:t>Yêu</a:t>
            </a:r>
            <a:r>
              <a:rPr lang="en-US" sz="4400" b="1" dirty="0">
                <a:solidFill>
                  <a:srgbClr val="002060"/>
                </a:solidFill>
                <a:cs typeface="#9Slide03 Arima Madurai ExtraBo" panose="00000900000000000000" pitchFamily="2" charset="0"/>
              </a:rPr>
              <a:t> </a:t>
            </a:r>
            <a:r>
              <a:rPr lang="en-US" sz="4400" b="1" dirty="0" err="1">
                <a:solidFill>
                  <a:srgbClr val="002060"/>
                </a:solidFill>
                <a:cs typeface="#9Slide03 Arima Madurai ExtraBo" panose="00000900000000000000" pitchFamily="2" charset="0"/>
              </a:rPr>
              <a:t>cầu</a:t>
            </a:r>
            <a:r>
              <a:rPr lang="en-US" sz="4400" b="1" dirty="0">
                <a:solidFill>
                  <a:srgbClr val="002060"/>
                </a:solidFill>
                <a:cs typeface="#9Slide03 Arima Madurai ExtraBo" panose="00000900000000000000" pitchFamily="2" charset="0"/>
              </a:rPr>
              <a:t> </a:t>
            </a:r>
            <a:r>
              <a:rPr lang="en-US" sz="4400" b="1" dirty="0" err="1">
                <a:solidFill>
                  <a:srgbClr val="002060"/>
                </a:solidFill>
                <a:cs typeface="#9Slide03 Arima Madurai ExtraBo" panose="00000900000000000000" pitchFamily="2" charset="0"/>
              </a:rPr>
              <a:t>cần</a:t>
            </a:r>
            <a:r>
              <a:rPr lang="en-US" sz="4400" b="1" dirty="0">
                <a:solidFill>
                  <a:srgbClr val="002060"/>
                </a:solidFill>
                <a:cs typeface="#9Slide03 Arima Madurai ExtraBo" panose="00000900000000000000" pitchFamily="2" charset="0"/>
              </a:rPr>
              <a:t> </a:t>
            </a:r>
            <a:r>
              <a:rPr lang="en-US" sz="4400" b="1" dirty="0" err="1">
                <a:solidFill>
                  <a:srgbClr val="002060"/>
                </a:solidFill>
                <a:cs typeface="#9Slide03 Arima Madurai ExtraBo" panose="00000900000000000000" pitchFamily="2" charset="0"/>
              </a:rPr>
              <a:t>đạt</a:t>
            </a:r>
            <a:endParaRPr lang="en-US" sz="4400" b="1" dirty="0">
              <a:solidFill>
                <a:srgbClr val="002060"/>
              </a:solidFill>
              <a:cs typeface="#9Slide03 Arima Madurai ExtraBo" panose="00000900000000000000" pitchFamily="2" charset="0"/>
            </a:endParaRPr>
          </a:p>
        </p:txBody>
      </p:sp>
      <p:grpSp>
        <p:nvGrpSpPr>
          <p:cNvPr id="14" name="Group 13">
            <a:extLst>
              <a:ext uri="{FF2B5EF4-FFF2-40B4-BE49-F238E27FC236}">
                <a16:creationId xmlns:a16="http://schemas.microsoft.com/office/drawing/2014/main" xmlns="" id="{91D45D70-BF16-405B-871F-CA45656E5F3B}"/>
              </a:ext>
            </a:extLst>
          </p:cNvPr>
          <p:cNvGrpSpPr/>
          <p:nvPr/>
        </p:nvGrpSpPr>
        <p:grpSpPr>
          <a:xfrm>
            <a:off x="1200651" y="1456181"/>
            <a:ext cx="9822141" cy="1682000"/>
            <a:chOff x="887951" y="413357"/>
            <a:chExt cx="9822141" cy="1682000"/>
          </a:xfrm>
        </p:grpSpPr>
        <p:pic>
          <p:nvPicPr>
            <p:cNvPr id="15"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2B4FDD4-2861-4472-9607-00D2E10B1D1A}"/>
                </a:ext>
              </a:extLst>
            </p:cNvPr>
            <p:cNvSpPr txBox="1"/>
            <p:nvPr/>
          </p:nvSpPr>
          <p:spPr>
            <a:xfrm>
              <a:off x="1930273" y="552225"/>
              <a:ext cx="8779819" cy="1191816"/>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r>
                <a:rPr lang="nl-NL" sz="3200" b="1" dirty="0" smtClean="0">
                  <a:solidFill>
                    <a:srgbClr val="FF0000"/>
                  </a:solidFill>
                </a:rPr>
                <a:t>Đọc </a:t>
              </a:r>
              <a:r>
                <a:rPr lang="nl-NL" sz="3200" b="1" dirty="0">
                  <a:solidFill>
                    <a:srgbClr val="FF0000"/>
                  </a:solidFill>
                </a:rPr>
                <a:t>đúng từ ngữ, câu, đoạn và toàn bộ bài đọc Tạm biệt mùa hè (</a:t>
              </a:r>
              <a:r>
                <a:rPr lang="nl-NL" sz="3200" b="1" dirty="0" smtClean="0">
                  <a:solidFill>
                    <a:srgbClr val="FF0000"/>
                  </a:solidFill>
                </a:rPr>
                <a:t>giọng </a:t>
              </a:r>
              <a:r>
                <a:rPr lang="nl-NL" sz="3200" b="1" dirty="0">
                  <a:solidFill>
                    <a:srgbClr val="FF0000"/>
                  </a:solidFill>
                </a:rPr>
                <a:t>đọc tâm tình, nhẹ nhàng). </a:t>
              </a:r>
              <a:endParaRPr lang="en-US" sz="3200" b="1" dirty="0">
                <a:solidFill>
                  <a:srgbClr val="FF0000"/>
                </a:solidFill>
              </a:endParaRPr>
            </a:p>
          </p:txBody>
        </p:sp>
      </p:grpSp>
      <p:sp>
        <p:nvSpPr>
          <p:cNvPr id="19" name="Rectangle: Rounded Corners 4">
            <a:extLst>
              <a:ext uri="{FF2B5EF4-FFF2-40B4-BE49-F238E27FC236}">
                <a16:creationId xmlns:a16="http://schemas.microsoft.com/office/drawing/2014/main" xmlns="" id="{DC03A7B5-C74A-467F-AFE6-F6541FC41C13}"/>
              </a:ext>
            </a:extLst>
          </p:cNvPr>
          <p:cNvSpPr/>
          <p:nvPr/>
        </p:nvSpPr>
        <p:spPr>
          <a:xfrm>
            <a:off x="2496704" y="3328659"/>
            <a:ext cx="8779819" cy="646959"/>
          </a:xfrm>
          <a:prstGeom prst="roundRect">
            <a:avLst/>
          </a:prstGeom>
          <a:solidFill>
            <a:sysClr val="window" lastClr="FFFFFF"/>
          </a:solidFill>
          <a:ln w="12700" cap="flat" cmpd="sng" algn="ctr">
            <a:solidFill>
              <a:srgbClr val="5B9BD5"/>
            </a:solidFill>
            <a:prstDash val="solid"/>
            <a:miter lim="800000"/>
          </a:ln>
          <a:effectLst/>
        </p:spPr>
        <p:txBody>
          <a:bodyPr wrap="square" lIns="91416" tIns="45708" rIns="91416" bIns="45708">
            <a:spAutoFit/>
          </a:bodyPr>
          <a:lstStyle/>
          <a:p>
            <a:r>
              <a:rPr lang="nl-NL" sz="3200" b="1" dirty="0">
                <a:solidFill>
                  <a:srgbClr val="FF0000"/>
                </a:solidFill>
              </a:rPr>
              <a:t>Nhận biết được nội dung bài đọc. </a:t>
            </a:r>
            <a:endParaRPr lang="en-US" sz="3200" b="1" dirty="0">
              <a:solidFill>
                <a:srgbClr val="FF0000"/>
              </a:solidFill>
            </a:endParaRPr>
          </a:p>
        </p:txBody>
      </p:sp>
      <p:pic>
        <p:nvPicPr>
          <p:cNvPr id="20" name="Picture 19"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9"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8" y="4416658"/>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2B4FDD4-2861-4472-9607-00D2E10B1D1A}"/>
              </a:ext>
            </a:extLst>
          </p:cNvPr>
          <p:cNvSpPr txBox="1"/>
          <p:nvPr/>
        </p:nvSpPr>
        <p:spPr>
          <a:xfrm>
            <a:off x="2415942" y="4731071"/>
            <a:ext cx="8860581" cy="1191789"/>
          </a:xfrm>
          <a:prstGeom prst="roundRect">
            <a:avLst/>
          </a:prstGeom>
          <a:solidFill>
            <a:sysClr val="window" lastClr="FFFFFF"/>
          </a:solidFill>
          <a:ln w="12700" cap="flat" cmpd="sng" algn="ctr">
            <a:solidFill>
              <a:srgbClr val="5B9BD5"/>
            </a:solidFill>
            <a:prstDash val="solid"/>
            <a:miter lim="800000"/>
          </a:ln>
          <a:effectLst/>
        </p:spPr>
        <p:txBody>
          <a:bodyPr wrap="square" lIns="91416" tIns="45708" rIns="91416" bIns="45708" rtlCol="0">
            <a:spAutoFit/>
          </a:bodyPr>
          <a:lstStyle/>
          <a:p>
            <a:r>
              <a:rPr lang="nl-NL" sz="3200" b="1" dirty="0" smtClean="0">
                <a:solidFill>
                  <a:srgbClr val="FF0000"/>
                </a:solidFill>
              </a:rPr>
              <a:t>HS tự tìm đọc  </a:t>
            </a:r>
            <a:r>
              <a:rPr lang="nl-NL" sz="3200" b="1" dirty="0">
                <a:solidFill>
                  <a:srgbClr val="FF0000"/>
                </a:solidFill>
              </a:rPr>
              <a:t>và nắm được những điểm nổi bật </a:t>
            </a:r>
            <a:r>
              <a:rPr lang="nl-NL" sz="3200" b="1" dirty="0" smtClean="0">
                <a:solidFill>
                  <a:srgbClr val="FF0000"/>
                </a:solidFill>
              </a:rPr>
              <a:t>trong văn bản, </a:t>
            </a:r>
            <a:r>
              <a:rPr lang="nl-NL" sz="3200" b="1" dirty="0">
                <a:solidFill>
                  <a:srgbClr val="FF0000"/>
                </a:solidFill>
              </a:rPr>
              <a:t>biết ghi phiếu đọc sách.</a:t>
            </a:r>
            <a:endParaRPr lang="en-US" sz="3200" b="1" dirty="0">
              <a:solidFill>
                <a:srgbClr val="FF0000"/>
              </a:solidFill>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7" y="555925"/>
            <a:ext cx="2447139" cy="867236"/>
          </a:xfrm>
          <a:prstGeom prst="rect">
            <a:avLst/>
          </a:prstGeom>
        </p:spPr>
      </p:pic>
    </p:spTree>
    <p:extLst>
      <p:ext uri="{BB962C8B-B14F-4D97-AF65-F5344CB8AC3E}">
        <p14:creationId xmlns:p14="http://schemas.microsoft.com/office/powerpoint/2010/main" val="3573301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18" name="矩形: 圆角 19">
            <a:extLst>
              <a:ext uri="{FF2B5EF4-FFF2-40B4-BE49-F238E27FC236}">
                <a16:creationId xmlns="" xmlns:a16="http://schemas.microsoft.com/office/drawing/2014/main" id="{63D619E8-64A3-4C5F-B451-0EECCB7BC579}"/>
              </a:ext>
            </a:extLst>
          </p:cNvPr>
          <p:cNvSpPr/>
          <p:nvPr/>
        </p:nvSpPr>
        <p:spPr>
          <a:xfrm>
            <a:off x="1501254" y="379668"/>
            <a:ext cx="9035448" cy="912775"/>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 xmlns:a16="http://schemas.microsoft.com/office/drawing/2014/main" id="{DB746C09-09B5-448F-AA25-65DF768EFA48}"/>
              </a:ext>
            </a:extLst>
          </p:cNvPr>
          <p:cNvSpPr txBox="1"/>
          <p:nvPr/>
        </p:nvSpPr>
        <p:spPr>
          <a:xfrm>
            <a:off x="1501254" y="490089"/>
            <a:ext cx="8853706" cy="584775"/>
          </a:xfrm>
          <a:prstGeom prst="rect">
            <a:avLst/>
          </a:prstGeom>
          <a:noFill/>
        </p:spPr>
        <p:txBody>
          <a:bodyPr wrap="none" rtlCol="0">
            <a:spAutoFit/>
          </a:bodyPr>
          <a:lstStyle/>
          <a:p>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Nói</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với</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bạn</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cảm</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nghĩ</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khi</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hè</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kết</a:t>
            </a:r>
            <a:r>
              <a:rPr lang="en-US" altLang="zh-CN" sz="3200" b="1" dirty="0"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smtClean="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rPr>
              <a:t>thúc</a:t>
            </a:r>
            <a:endParaRPr lang="zh-CN" altLang="en-US" sz="3200" b="1" dirty="0">
              <a:solidFill>
                <a:srgbClr val="75CAE7"/>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93455"/>
            <a:ext cx="1310802" cy="1231678"/>
          </a:xfrm>
          <a:prstGeom prst="rect">
            <a:avLst/>
          </a:prstGeom>
        </p:spPr>
      </p:pic>
    </p:spTree>
    <p:extLst>
      <p:ext uri="{BB962C8B-B14F-4D97-AF65-F5344CB8AC3E}">
        <p14:creationId xmlns:p14="http://schemas.microsoft.com/office/powerpoint/2010/main" val="386186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8680" y="905270"/>
            <a:ext cx="5563553" cy="3628073"/>
          </a:xfrm>
          <a:prstGeom prst="rect">
            <a:avLst/>
          </a:prstGeom>
        </p:spPr>
      </p:pic>
      <p:pic>
        <p:nvPicPr>
          <p:cNvPr id="40"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a:fillRect/>
          </a:stretch>
        </p:blipFill>
        <p:spPr>
          <a:xfrm flipH="1">
            <a:off x="2497400" y="1710629"/>
            <a:ext cx="2983258" cy="2470902"/>
          </a:xfrm>
          <a:prstGeom prst="rect">
            <a:avLst/>
          </a:prstGeom>
        </p:spPr>
      </p:pic>
      <p:sp>
        <p:nvSpPr>
          <p:cNvPr id="41" name="Rectangle 40"/>
          <p:cNvSpPr/>
          <p:nvPr/>
        </p:nvSpPr>
        <p:spPr>
          <a:xfrm>
            <a:off x="6230784" y="2427993"/>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1747101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4" name="Rectangle 3"/>
          <p:cNvSpPr/>
          <p:nvPr/>
        </p:nvSpPr>
        <p:spPr>
          <a:xfrm>
            <a:off x="555548" y="456247"/>
            <a:ext cx="10426889" cy="6401753"/>
          </a:xfrm>
          <a:prstGeom prst="rect">
            <a:avLst/>
          </a:prstGeom>
        </p:spPr>
        <p:txBody>
          <a:bodyPr wrap="square">
            <a:spAutoFit/>
          </a:bodyPr>
          <a:lstStyle/>
          <a:p>
            <a:pPr algn="ctr"/>
            <a:r>
              <a:rPr lang="vi-VN" sz="3200" b="1" dirty="0">
                <a:solidFill>
                  <a:srgbClr val="000000"/>
                </a:solidFill>
                <a:latin typeface="Times New Roman" panose="02020603050405020304" pitchFamily="18" charset="0"/>
                <a:cs typeface="Times New Roman" panose="02020603050405020304" pitchFamily="18" charset="0"/>
              </a:rPr>
              <a:t>Tạm biệt mùa hè</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Đêm </a:t>
            </a:r>
            <a:r>
              <a:rPr lang="vi-VN" sz="2400" dirty="0">
                <a:solidFill>
                  <a:srgbClr val="000000"/>
                </a:solidFill>
                <a:latin typeface="Times New Roman" panose="02020603050405020304" pitchFamily="18" charset="0"/>
                <a:cs typeface="Times New Roman" panose="02020603050405020304" pitchFamily="18" charset="0"/>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đơn giản lắm. Chiều nào Diệu cũng theo mẹ đi các vườn thu hái </a:t>
            </a:r>
            <a:r>
              <a:rPr lang="vi-VN" sz="2400" dirty="0" smtClean="0">
                <a:solidFill>
                  <a:srgbClr val="000000"/>
                </a:solidFill>
                <a:latin typeface="Times New Roman" panose="02020603050405020304" pitchFamily="18" charset="0"/>
                <a:cs typeface="Times New Roman" panose="02020603050405020304" pitchFamily="18" charset="0"/>
              </a:rPr>
              <a:t>quả</a:t>
            </a:r>
            <a:r>
              <a:rPr lang="en-US" sz="2400" dirty="0" smtClean="0">
                <a:solidFill>
                  <a:srgbClr val="000000"/>
                </a:solidFill>
                <a:latin typeface="Times New Roman" panose="02020603050405020304" pitchFamily="18" charset="0"/>
                <a:cs typeface="Times New Roman" panose="02020603050405020304" pitchFamily="18" charset="0"/>
              </a:rPr>
              <a:t>.</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Hết chôm chôm lại đến bơ, sầu riêng,… Được đến nhiều mảnh vườn với vô vàn trái cây khác nhau thật là thích!</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Tạm </a:t>
            </a:r>
            <a:r>
              <a:rPr lang="vi-VN" sz="2400" dirty="0">
                <a:solidFill>
                  <a:srgbClr val="000000"/>
                </a:solidFill>
                <a:latin typeface="Times New Roman" panose="02020603050405020304" pitchFamily="18" charset="0"/>
                <a:cs typeface="Times New Roman" panose="02020603050405020304" pitchFamily="18" charset="0"/>
              </a:rPr>
              <a:t>biệt mùa hè, mai Diệu sẽ bước vào năm học mới…</a:t>
            </a:r>
          </a:p>
          <a:p>
            <a:pPr algn="r"/>
            <a:r>
              <a:rPr lang="vi-VN" dirty="0">
                <a:solidFill>
                  <a:srgbClr val="000000"/>
                </a:solidFill>
                <a:latin typeface="OpenSans"/>
              </a:rPr>
              <a:t>(Theo Vũ Thị Huyền Trang</a:t>
            </a:r>
            <a:r>
              <a:rPr lang="vi-VN" dirty="0" smtClean="0">
                <a:solidFill>
                  <a:srgbClr val="000000"/>
                </a:solidFill>
                <a:latin typeface="OpenSans"/>
              </a:rPr>
              <a:t>)</a:t>
            </a:r>
            <a:endParaRPr lang="vi-VN" dirty="0">
              <a:solidFill>
                <a:srgbClr val="000000"/>
              </a:solidFill>
              <a:latin typeface="OpenSans"/>
            </a:endParaRPr>
          </a:p>
        </p:txBody>
      </p:sp>
      <p:pic>
        <p:nvPicPr>
          <p:cNvPr id="25"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669" y="-101887"/>
            <a:ext cx="3771331" cy="1125469"/>
          </a:xfrm>
          <a:prstGeom prst="rect">
            <a:avLst/>
          </a:prstGeom>
        </p:spPr>
      </p:pic>
      <p:grpSp>
        <p:nvGrpSpPr>
          <p:cNvPr id="26" name="Group 25">
            <a:extLst>
              <a:ext uri="{FF2B5EF4-FFF2-40B4-BE49-F238E27FC236}">
                <a16:creationId xmlns="" xmlns:a16="http://schemas.microsoft.com/office/drawing/2014/main" id="{9D0F22DC-6D72-483F-8FD5-D3D31A098AA8}"/>
              </a:ext>
            </a:extLst>
          </p:cNvPr>
          <p:cNvGrpSpPr/>
          <p:nvPr/>
        </p:nvGrpSpPr>
        <p:grpSpPr>
          <a:xfrm>
            <a:off x="423770" y="210456"/>
            <a:ext cx="1391990" cy="813126"/>
            <a:chOff x="635794" y="14285"/>
            <a:chExt cx="1305582" cy="525172"/>
          </a:xfrm>
        </p:grpSpPr>
        <p:sp>
          <p:nvSpPr>
            <p:cNvPr id="27" name="TextBox 26">
              <a:extLst>
                <a:ext uri="{FF2B5EF4-FFF2-40B4-BE49-F238E27FC236}">
                  <a16:creationId xmlns=""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28" name="Picture 27">
              <a:extLst>
                <a:ext uri="{FF2B5EF4-FFF2-40B4-BE49-F238E27FC236}">
                  <a16:creationId xmlns="" xmlns:a16="http://schemas.microsoft.com/office/drawing/2014/main" id="{3D6FFFDF-1D49-4D68-AD91-28FE9681F56B}"/>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grpSp>
        <p:nvGrpSpPr>
          <p:cNvPr id="9" name="Group 8"/>
          <p:cNvGrpSpPr/>
          <p:nvPr/>
        </p:nvGrpSpPr>
        <p:grpSpPr>
          <a:xfrm>
            <a:off x="8844165" y="265625"/>
            <a:ext cx="2304299" cy="599173"/>
            <a:chOff x="708943" y="6042288"/>
            <a:chExt cx="5825836" cy="717715"/>
          </a:xfrm>
        </p:grpSpPr>
        <p:sp>
          <p:nvSpPr>
            <p:cNvPr id="10" name="TextBox 19"/>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algn="ctr"/>
              <a:endParaRPr lang="en-US" sz="2400" dirty="0">
                <a:solidFill>
                  <a:schemeClr val="bg1"/>
                </a:solidFill>
                <a:latin typeface="Arial-Rounded" panose="020B0500000000000000" charset="0"/>
                <a:ea typeface="Arial-Rounded" panose="020B0500000000000000" charset="0"/>
                <a:cs typeface="Arial-Rounded" panose="020B0500000000000000" charset="0"/>
              </a:endParaRPr>
            </a:p>
          </p:txBody>
        </p:sp>
        <p:sp>
          <p:nvSpPr>
            <p:cNvPr id="11" name="TextBox 20"/>
            <p:cNvSpPr txBox="1"/>
            <p:nvPr/>
          </p:nvSpPr>
          <p:spPr>
            <a:xfrm>
              <a:off x="1081114" y="6042288"/>
              <a:ext cx="5167386" cy="700468"/>
            </a:xfrm>
            <a:prstGeom prst="rect">
              <a:avLst/>
            </a:prstGeom>
            <a:noFill/>
          </p:spPr>
          <p:txBody>
            <a:bodyPr wrap="square">
              <a:spAutoFit/>
            </a:bodyPr>
            <a:lstStyle/>
            <a:p>
              <a:pPr algn="ctr"/>
              <a:r>
                <a:rPr lang="en-US" sz="3200" dirty="0" err="1">
                  <a:solidFill>
                    <a:schemeClr val="bg1"/>
                  </a:solidFill>
                  <a:latin typeface="Arial-Rounded" panose="020B0500000000000000" charset="0"/>
                  <a:ea typeface="Arial-Rounded" panose="020B0500000000000000" charset="0"/>
                  <a:cs typeface="Arial-Rounded" panose="020B0500000000000000" charset="0"/>
                </a:rPr>
                <a:t>Đọc</a:t>
              </a:r>
              <a:r>
                <a:rPr lang="en-US" sz="3200" dirty="0">
                  <a:solidFill>
                    <a:schemeClr val="bg1"/>
                  </a:solidFill>
                  <a:latin typeface="Arial-Rounded" panose="020B0500000000000000" charset="0"/>
                  <a:ea typeface="Arial-Rounded" panose="020B0500000000000000" charset="0"/>
                  <a:cs typeface="Arial-Rounded" panose="020B0500000000000000" charset="0"/>
                </a:rPr>
                <a:t> </a:t>
              </a:r>
              <a:r>
                <a:rPr lang="en-US" sz="3200" dirty="0" err="1" smtClean="0">
                  <a:solidFill>
                    <a:schemeClr val="bg1"/>
                  </a:solidFill>
                  <a:latin typeface="Arial-Rounded" panose="020B0500000000000000" charset="0"/>
                  <a:ea typeface="Arial-Rounded" panose="020B0500000000000000" charset="0"/>
                  <a:cs typeface="Arial-Rounded" panose="020B0500000000000000" charset="0"/>
                </a:rPr>
                <a:t>mẫu</a:t>
              </a:r>
              <a:endParaRPr lang="en-US" sz="3200" dirty="0">
                <a:solidFill>
                  <a:schemeClr val="bg1"/>
                </a:solidFill>
                <a:latin typeface="Arial-Rounded" panose="020B0500000000000000" charset="0"/>
                <a:ea typeface="Arial-Rounded" panose="020B0500000000000000" charset="0"/>
                <a:cs typeface="Arial-Rounded" panose="020B0500000000000000" charset="0"/>
              </a:endParaRPr>
            </a:p>
          </p:txBody>
        </p:sp>
      </p:grpSp>
    </p:spTree>
    <p:extLst>
      <p:ext uri="{BB962C8B-B14F-4D97-AF65-F5344CB8AC3E}">
        <p14:creationId xmlns:p14="http://schemas.microsoft.com/office/powerpoint/2010/main" val="31523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4" name="Rectangle 3"/>
          <p:cNvSpPr/>
          <p:nvPr/>
        </p:nvSpPr>
        <p:spPr>
          <a:xfrm>
            <a:off x="555548" y="456247"/>
            <a:ext cx="10426889" cy="6401753"/>
          </a:xfrm>
          <a:prstGeom prst="rect">
            <a:avLst/>
          </a:prstGeom>
        </p:spPr>
        <p:txBody>
          <a:bodyPr wrap="square">
            <a:spAutoFit/>
          </a:bodyPr>
          <a:lstStyle/>
          <a:p>
            <a:pPr algn="ctr"/>
            <a:r>
              <a:rPr lang="vi-VN" sz="3200" b="1" dirty="0">
                <a:solidFill>
                  <a:srgbClr val="000000"/>
                </a:solidFill>
                <a:latin typeface="Times New Roman" panose="02020603050405020304" pitchFamily="18" charset="0"/>
                <a:cs typeface="Times New Roman" panose="02020603050405020304" pitchFamily="18" charset="0"/>
              </a:rPr>
              <a:t>Tạm biệt mùa hè</a:t>
            </a:r>
            <a:endParaRPr lang="vi-VN" sz="3200" dirty="0">
              <a:solidFill>
                <a:srgbClr val="000000"/>
              </a:solidFill>
              <a:latin typeface="Times New Roman" panose="02020603050405020304" pitchFamily="18" charset="0"/>
              <a:cs typeface="Times New Roman" panose="02020603050405020304" pitchFamily="18" charset="0"/>
            </a:endParaRP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Đêm </a:t>
            </a:r>
            <a:r>
              <a:rPr lang="vi-VN" sz="2400" dirty="0">
                <a:solidFill>
                  <a:srgbClr val="000000"/>
                </a:solidFill>
                <a:latin typeface="Times New Roman" panose="02020603050405020304" pitchFamily="18" charset="0"/>
                <a:cs typeface="Times New Roman" panose="02020603050405020304" pitchFamily="18" charset="0"/>
              </a:rPr>
              <a:t>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đơn giản lắm. Chiều nào Diệu cũng theo mẹ đi các vườn thu hái </a:t>
            </a:r>
            <a:r>
              <a:rPr lang="vi-VN" sz="2400" dirty="0" smtClean="0">
                <a:solidFill>
                  <a:srgbClr val="000000"/>
                </a:solidFill>
                <a:latin typeface="Times New Roman" panose="02020603050405020304" pitchFamily="18" charset="0"/>
                <a:cs typeface="Times New Roman" panose="02020603050405020304" pitchFamily="18" charset="0"/>
              </a:rPr>
              <a:t>quả</a:t>
            </a:r>
            <a:r>
              <a:rPr lang="en-US" sz="2400" dirty="0" smtClean="0">
                <a:solidFill>
                  <a:srgbClr val="000000"/>
                </a:solidFill>
                <a:latin typeface="Times New Roman" panose="02020603050405020304" pitchFamily="18" charset="0"/>
                <a:cs typeface="Times New Roman" panose="02020603050405020304" pitchFamily="18" charset="0"/>
              </a:rPr>
              <a:t>.</a:t>
            </a:r>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Hết chôm chôm lại đến bơ, sầu riêng,… Được đến nhiều mảnh vườn với vô vàn trái cây khác nhau thật là thích!</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Mùa </a:t>
            </a:r>
            <a:r>
              <a:rPr lang="vi-VN" sz="2400" dirty="0">
                <a:solidFill>
                  <a:srgbClr val="000000"/>
                </a:solidFill>
                <a:latin typeface="Times New Roman" panose="02020603050405020304" pitchFamily="18" charset="0"/>
                <a:cs typeface="Times New Roman" panose="02020603050405020304" pitchFamily="18" charset="0"/>
              </a:rPr>
              <a:t>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Tạm </a:t>
            </a:r>
            <a:r>
              <a:rPr lang="vi-VN" sz="2400" dirty="0">
                <a:solidFill>
                  <a:srgbClr val="000000"/>
                </a:solidFill>
                <a:latin typeface="Times New Roman" panose="02020603050405020304" pitchFamily="18" charset="0"/>
                <a:cs typeface="Times New Roman" panose="02020603050405020304" pitchFamily="18" charset="0"/>
              </a:rPr>
              <a:t>biệt mùa hè, mai Diệu sẽ bước vào năm học mới…</a:t>
            </a:r>
          </a:p>
          <a:p>
            <a:pPr algn="r"/>
            <a:r>
              <a:rPr lang="vi-VN" dirty="0">
                <a:solidFill>
                  <a:srgbClr val="000000"/>
                </a:solidFill>
                <a:latin typeface="OpenSans"/>
              </a:rPr>
              <a:t>(Theo Vũ Thị Huyền Trang</a:t>
            </a:r>
            <a:r>
              <a:rPr lang="vi-VN" dirty="0" smtClean="0">
                <a:solidFill>
                  <a:srgbClr val="000000"/>
                </a:solidFill>
                <a:latin typeface="OpenSans"/>
              </a:rPr>
              <a:t>)</a:t>
            </a:r>
            <a:endParaRPr lang="vi-VN" dirty="0">
              <a:solidFill>
                <a:srgbClr val="000000"/>
              </a:solidFill>
              <a:latin typeface="OpenSans"/>
            </a:endParaRPr>
          </a:p>
        </p:txBody>
      </p:sp>
      <p:pic>
        <p:nvPicPr>
          <p:cNvPr id="25"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669" y="-101887"/>
            <a:ext cx="3771331" cy="1125469"/>
          </a:xfrm>
          <a:prstGeom prst="rect">
            <a:avLst/>
          </a:prstGeom>
        </p:spPr>
      </p:pic>
      <p:grpSp>
        <p:nvGrpSpPr>
          <p:cNvPr id="9" name="Group 8">
            <a:extLst>
              <a:ext uri="{FF2B5EF4-FFF2-40B4-BE49-F238E27FC236}">
                <a16:creationId xmlns="" xmlns:a16="http://schemas.microsoft.com/office/drawing/2014/main" id="{305841B4-0D80-4634-A392-FAFFFA78F8E7}"/>
              </a:ext>
            </a:extLst>
          </p:cNvPr>
          <p:cNvGrpSpPr/>
          <p:nvPr/>
        </p:nvGrpSpPr>
        <p:grpSpPr>
          <a:xfrm>
            <a:off x="7822660" y="59007"/>
            <a:ext cx="4308154" cy="649137"/>
            <a:chOff x="708943" y="6110866"/>
            <a:chExt cx="5825836" cy="649137"/>
          </a:xfrm>
        </p:grpSpPr>
        <p:sp>
          <p:nvSpPr>
            <p:cNvPr id="10" name="TextBox 9">
              <a:extLst>
                <a:ext uri="{FF2B5EF4-FFF2-40B4-BE49-F238E27FC236}">
                  <a16:creationId xmlns="" xmlns:a16="http://schemas.microsoft.com/office/drawing/2014/main" id="{0B6C12CA-78F1-4106-89D8-BEB9463C8EE3}"/>
                </a:ext>
              </a:extLst>
            </p:cNvPr>
            <p:cNvSpPr txBox="1"/>
            <p:nvPr/>
          </p:nvSpPr>
          <p:spPr>
            <a:xfrm>
              <a:off x="708943" y="6110866"/>
              <a:ext cx="5825836" cy="649137"/>
            </a:xfrm>
            <a:prstGeom prst="roundRect">
              <a:avLst>
                <a:gd name="adj" fmla="val 50000"/>
              </a:avLst>
            </a:prstGeom>
            <a:solidFill>
              <a:srgbClr val="ED2F6A"/>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 xmlns:a16="http://schemas.microsoft.com/office/drawing/2014/main" id="{72E87753-829D-453B-BB57-2B2D6CD1B54E}"/>
                </a:ext>
              </a:extLst>
            </p:cNvPr>
            <p:cNvSpPr txBox="1"/>
            <p:nvPr/>
          </p:nvSpPr>
          <p:spPr>
            <a:xfrm>
              <a:off x="791373" y="6143046"/>
              <a:ext cx="566097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2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endParaRPr kumimoji="0" lang="en-US" sz="32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pic>
        <p:nvPicPr>
          <p:cNvPr id="12" name="Picture 11">
            <a:extLst>
              <a:ext uri="{FF2B5EF4-FFF2-40B4-BE49-F238E27FC236}">
                <a16:creationId xmlns="" xmlns:a16="http://schemas.microsoft.com/office/drawing/2014/main" id="{687A8ABD-36F5-464E-9D2F-70C185668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81" y="846968"/>
            <a:ext cx="506411" cy="478546"/>
          </a:xfrm>
          <a:prstGeom prst="rect">
            <a:avLst/>
          </a:prstGeom>
        </p:spPr>
      </p:pic>
      <p:pic>
        <p:nvPicPr>
          <p:cNvPr id="14" name="Picture 13">
            <a:extLst>
              <a:ext uri="{FF2B5EF4-FFF2-40B4-BE49-F238E27FC236}">
                <a16:creationId xmlns="" xmlns:a16="http://schemas.microsoft.com/office/drawing/2014/main" id="{4A940625-0A14-48B6-B2C3-82F0A86D575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5548" y="2454213"/>
            <a:ext cx="361799" cy="361799"/>
          </a:xfrm>
          <a:prstGeom prst="rect">
            <a:avLst/>
          </a:prstGeom>
        </p:spPr>
      </p:pic>
      <p:pic>
        <p:nvPicPr>
          <p:cNvPr id="15" name="Picture 14">
            <a:extLst>
              <a:ext uri="{FF2B5EF4-FFF2-40B4-BE49-F238E27FC236}">
                <a16:creationId xmlns="" xmlns:a16="http://schemas.microsoft.com/office/drawing/2014/main" id="{D8CB0D04-4887-46F6-B78A-DBEC8F7E2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288" y="3549811"/>
            <a:ext cx="384941" cy="384941"/>
          </a:xfrm>
          <a:prstGeom prst="rect">
            <a:avLst/>
          </a:prstGeom>
        </p:spPr>
      </p:pic>
      <p:grpSp>
        <p:nvGrpSpPr>
          <p:cNvPr id="16" name="Group 15">
            <a:extLst>
              <a:ext uri="{FF2B5EF4-FFF2-40B4-BE49-F238E27FC236}">
                <a16:creationId xmlns="" xmlns:a16="http://schemas.microsoft.com/office/drawing/2014/main" id="{BA4736CC-CD28-4F38-BB7A-B660EC7B3FEF}"/>
              </a:ext>
            </a:extLst>
          </p:cNvPr>
          <p:cNvGrpSpPr/>
          <p:nvPr/>
        </p:nvGrpSpPr>
        <p:grpSpPr>
          <a:xfrm>
            <a:off x="339777" y="4450308"/>
            <a:ext cx="568699" cy="851468"/>
            <a:chOff x="3373599" y="2824608"/>
            <a:chExt cx="393930" cy="646331"/>
          </a:xfrm>
        </p:grpSpPr>
        <p:sp>
          <p:nvSpPr>
            <p:cNvPr id="17" name="Oval 16">
              <a:extLst>
                <a:ext uri="{FF2B5EF4-FFF2-40B4-BE49-F238E27FC236}">
                  <a16:creationId xmlns="" xmlns:a16="http://schemas.microsoft.com/office/drawing/2014/main" id="{4EF3C45D-9C1C-44F7-AD1D-C75128585EB2}"/>
                </a:ext>
              </a:extLst>
            </p:cNvPr>
            <p:cNvSpPr/>
            <p:nvPr/>
          </p:nvSpPr>
          <p:spPr>
            <a:xfrm>
              <a:off x="3445636" y="2964598"/>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18" name="Rectangle 17">
              <a:extLst>
                <a:ext uri="{FF2B5EF4-FFF2-40B4-BE49-F238E27FC236}">
                  <a16:creationId xmlns="" xmlns:a16="http://schemas.microsoft.com/office/drawing/2014/main" id="{FD5E1ED6-4148-4173-97D9-22A9850A1518}"/>
                </a:ext>
              </a:extLst>
            </p:cNvPr>
            <p:cNvSpPr/>
            <p:nvPr/>
          </p:nvSpPr>
          <p:spPr>
            <a:xfrm rot="21163024">
              <a:off x="3373599" y="2824608"/>
              <a:ext cx="381176" cy="646331"/>
            </a:xfrm>
            <a:prstGeom prst="rect">
              <a:avLst/>
            </a:prstGeom>
          </p:spPr>
          <p:txBody>
            <a:bodyPr wrap="square">
              <a:spAutoFit/>
            </a:bodyPr>
            <a:lstStyle/>
            <a:p>
              <a:pPr algn="ctr"/>
              <a:r>
                <a:rPr lang="x-none" sz="3600" b="1" i="1" dirty="0" smtClean="0">
                  <a:solidFill>
                    <a:schemeClr val="bg1"/>
                  </a:solidFill>
                  <a:latin typeface="UTM Charlotte" panose="02040603050506020204" pitchFamily="18" charset="0"/>
                </a:rPr>
                <a:t>4</a:t>
              </a:r>
              <a:endParaRPr lang="x-none" sz="3600" b="1" i="1" dirty="0">
                <a:solidFill>
                  <a:schemeClr val="bg1"/>
                </a:solidFill>
                <a:latin typeface="UTM Charlotte" panose="02040603050506020204" pitchFamily="18" charset="0"/>
              </a:endParaRPr>
            </a:p>
          </p:txBody>
        </p:sp>
      </p:grpSp>
      <p:grpSp>
        <p:nvGrpSpPr>
          <p:cNvPr id="22" name="Group 21">
            <a:extLst>
              <a:ext uri="{FF2B5EF4-FFF2-40B4-BE49-F238E27FC236}">
                <a16:creationId xmlns="" xmlns:a16="http://schemas.microsoft.com/office/drawing/2014/main" id="{BA4736CC-CD28-4F38-BB7A-B660EC7B3FEF}"/>
              </a:ext>
            </a:extLst>
          </p:cNvPr>
          <p:cNvGrpSpPr/>
          <p:nvPr/>
        </p:nvGrpSpPr>
        <p:grpSpPr>
          <a:xfrm>
            <a:off x="401192" y="5920152"/>
            <a:ext cx="568400" cy="821842"/>
            <a:chOff x="3383647" y="2900256"/>
            <a:chExt cx="474911" cy="646331"/>
          </a:xfrm>
        </p:grpSpPr>
        <p:sp>
          <p:nvSpPr>
            <p:cNvPr id="23" name="Oval 22">
              <a:extLst>
                <a:ext uri="{FF2B5EF4-FFF2-40B4-BE49-F238E27FC236}">
                  <a16:creationId xmlns=""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3600" i="1" dirty="0">
                <a:solidFill>
                  <a:schemeClr val="accent2"/>
                </a:solidFill>
                <a:latin typeface="UTM Charlotte" panose="02040603050506020204" pitchFamily="18" charset="0"/>
              </a:endParaRPr>
            </a:p>
          </p:txBody>
        </p:sp>
        <p:sp>
          <p:nvSpPr>
            <p:cNvPr id="24" name="Rectangle 23">
              <a:extLst>
                <a:ext uri="{FF2B5EF4-FFF2-40B4-BE49-F238E27FC236}">
                  <a16:creationId xmlns="" xmlns:a16="http://schemas.microsoft.com/office/drawing/2014/main" id="{FD5E1ED6-4148-4173-97D9-22A9850A1518}"/>
                </a:ext>
              </a:extLst>
            </p:cNvPr>
            <p:cNvSpPr/>
            <p:nvPr/>
          </p:nvSpPr>
          <p:spPr>
            <a:xfrm rot="21163024">
              <a:off x="3383647" y="2900256"/>
              <a:ext cx="474911" cy="646331"/>
            </a:xfrm>
            <a:prstGeom prst="rect">
              <a:avLst/>
            </a:prstGeom>
          </p:spPr>
          <p:txBody>
            <a:bodyPr wrap="square">
              <a:spAutoFit/>
            </a:bodyPr>
            <a:lstStyle/>
            <a:p>
              <a:pPr algn="ctr"/>
              <a:r>
                <a:rPr lang="en-US" sz="3600" b="1" dirty="0">
                  <a:solidFill>
                    <a:schemeClr val="bg1"/>
                  </a:solidFill>
                  <a:latin typeface="UTM Charlotte" panose="02040603050506020204" pitchFamily="18" charset="0"/>
                </a:rPr>
                <a:t>5</a:t>
              </a:r>
              <a:endParaRPr lang="x-none" sz="3600" b="1" dirty="0">
                <a:solidFill>
                  <a:schemeClr val="bg1"/>
                </a:solidFill>
                <a:latin typeface="UTM Charlotte" panose="02040603050506020204" pitchFamily="18" charset="0"/>
              </a:endParaRPr>
            </a:p>
          </p:txBody>
        </p:sp>
      </p:grpSp>
    </p:spTree>
    <p:extLst>
      <p:ext uri="{BB962C8B-B14F-4D97-AF65-F5344CB8AC3E}">
        <p14:creationId xmlns:p14="http://schemas.microsoft.com/office/powerpoint/2010/main" val="2531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ONLINEFOLDERID" val="0"/>
  <p:tag name="ISPRINGONLINEFOLDERPATH" val="內容清單"/>
  <p:tag name="ISPRINGCLOUDFOLDERID" val="0"/>
  <p:tag name="ISPRINGCLOUDFOLDERPATH" val="函式庫"/>
  <p:tag name="ISPRING_RESOURCE_PATHS_HASH_PRESENTER" val="92ce8be8760c5b547ad553c10b6b06bce2af94d"/>
  <p:tag name="ISPRING_PRESENTATION_TITLE" val="可爱卡通儿童放飞梦想说课教育PPT课件"/>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stNxKWn+5mToEAADhDgAAHQAAAHVuaXZlcnNhbC9jb21tb25fbWVzc2FnZXMubG5nrVf/bts2EP6/QN+BEFBgA7a0HdCiGBIHtMTYQmTJleg42Q8IjMTYRCgxkyi32V99mj7YnmRHym7spoOkdIBtmLTvu9Pdd9+Rx6cfC4k2vKqFKk+c10evHMTLTOWiXJ04C3r28zsH1ZqVOZOq5CdOqRx0Onr+7FiyctWwFYfvz58hdFzwuoZlPTKrhzUS+YkzH6duNJvj8CoNokmUjv2JM3JVccfKexSolfqj+uGXt+8+vn7z9sfjl1vLPkDJDAfBIRSySG9e9QAKaRwFKaCRIA3JJXVG5nOYXbSggR8SZ7T9Msx6HpMLZ2Q+O+0WcUxCmiaB75HUT9IwojYXAaHEc0ZXqkFrtuFIK7QR/APSaw6V1KLiqJYitz9kCjbKhnc586IZ9sM0JgmNfZf6UeiMElVV9z9ZWNbotarAXY1yUbNryXPrEzhjf7+reA2umQZOIXjptYB/qoKJ8qjTdYyXfjhJaRQFSUpCb7fjjEiZI69ixs1AlBgnJAaAitW8eoJtallmzRGWchjC1J9MA3hTE8JUrNYS3npoHHMCNZjzsssKOEJiYFeSLKPYM0kDV4ihO1bXH1SVH/Bjv1BdwH7oRkBBl+6BU4OxA4YaC1COquKZ7gKbkSTBE5KOo0sgMvRdNMQiOod2Ox9icUUSaBGSdNmE+MKfYEN402I7/u/6K2OGzvIesSwDO5O+jVBNDTsmpdAFttPqYV4S8n4BVfNx8I0ubgEhsbZeK7HhEEKVd7MHNMUlnuHP+4X/W3qG/YB4KRDKi5YptWJnnDGQh1JpxKRU5gHAL8s3rMw4uuYZa4Dw9/C3XOT2b6bYNpK/GvE3YnorLS+2qhR65PLF0cDQDoTscYRFU0N4WvPiTne53gv/KVEYYv9nCH0efaD/pG3WsQ8dMBaqvwUBeTaCBIoq+1v54Rk4mrc9D6LglzcDfIbRFiBU6KkYF5CqgxAuIIUD7JdknPgUhu2SX9dCd84xW9m2QN8uagYHB8k1fyjsNb9R0BOSs007zkDWbKU7C7o3LQ+0h/o0gJBDAFy1IxEgpSgg/rwH5mJGdhloJePgSZaqkbltUSlurWxAbpuCP57DN5Uq7K5k9Y68rWqdfk8U7cPFrdP5gHmSEBy709TFoUvMEc40jexpBFw0MQU0SQM8NuZAyoLpbA1aeaOaMu8J1J7CPHKGAWyb0oSzKlv/8+lzT4yvIml30Xb310Eg0GFGiMgXsN9DpXn9ZxcIxeNDO7voY7U9te7seh5iqQ90+F9Oh6zV9EIVsHXU7RfYti0aphS70xkQMrH8U02VdY/efYQZjs9BVOz5yhnNWHULikSVkoNQbKoNAfUw7w8Xh0ZLUfIhtt+n6eaBqT9PsefZWxQ0nxTZbTu8cjgrZtvrlITrVF8wd4pDELyv8Hgu9EBAOyN28gKN3q4f2nzzeGR8WdX2Mnr8cu9u+i9QSwMEFAACAAgAbLTcSpneydrOAwAAMQ8AACcAAAB1bml2ZXJzYWwvZmxhc2hfcHVibGlzaGluZ19zZXR0aW5ncy54bWzVV19z2kYQf+dT3KiTxyA7tWuHEXg8thgzwUCQ3CbT6XgO3YKuPt2puhOEPPXT5IP1k3RPZ2MIOBXNuOMOD6DV7m///XaPC84+ZYLModBcybZ32DzwCMhEMS5nbe8m7r4+9Yg2VDIqlIS2J5VHzjqNIC8ngus0AmNQVROEkbqVm7aXGpO3fH+xWDS5zgv7VonSIL5uJirz8wI0SAOFnwu6xC+zzEF7nUaDkMCJrhUrBRDOMATJbXRUdAXVqec7tQlN7maFKiW7UEIVpJhN2t4Pp+f286DjoC55BtImpzsotGLTooxxGw8VEf8MJAU+SzHwkyOPLDgzadt7c2RRUNvfRqmwXQ7UolwoTEaae/gMDGXUUPfo/Bn4ZPSDwInYUtKMJzG+ITb/tncZ30b93mV4OxjGYXR7FV/3XQx7GMXhh3gPo7gX98N99OvCX30cheN+b/DuNh4O+3Fv9GiFFd0oSOBvVizAyqqySGBVsMCkZTaRlAsk21dl1GCQroIWM4hVl2MTp1Ro8MjvOczel1Rws0RWHyCr7wDyc51DYsa2bW3PFCV4j3AOEAPDXq4ocfx2RYmT043Ufef9Ma2dUQbUGJqkSB6UVaEF/rroQW2q5EZq9plMlGCrhCCbABvQDNZGIrrjsouahx6ZYhMEpnpecCo8wg2mnqyMdTnRhptqCLvrmgSxcNiBXEdbpUhSWuiNiq+qbomfdH4dKAP6N1cKJ3pK9RdVCkaWqiSC3wEximCbywx/pUDWh4lMC5VVUhx3Q7TgGNycwwLYWR1HH9FFVqIlbppcgHEe/ij5ZzKBqSoQF+gcdxLKuXb4zb2Ac6r1Iyh9iPGVG5He4DL88MomSNmcymRPcOQGZLl5DnyKuUuFLoRQWM01CKxMQksNVX8YZ5VanTRr+07pvGq6bWQFiu3mGI/DxBcJspjLEuoCJlQSJcWS0AQ3hbYUmnNVapQ4sjho/a8CdKaEyyrUGQ4bOisYFHXQDg7f/Hh0/NPJ6dtW0//rzy+vv2l0vz1Hglpvbn1ePLme61l9taT/wegbq3rLtquKzDKUbTndffzcr8ntRRL4dsHt3nfVWn6J6y4Kz8cXV2QcRjf9OGrVIcNAESxYkiKbpvbPSh2b4U2M7QjrqI7G4c+1wsC+1JqEMKoFN6yVx7s6WmN3DIzWjoBaIeAOn7kDA7e44BlHVv4vxvOpSfn+yf5PpvO7/o240X6m6QRaJCl29NlY8OK333OW9yVVzD2t7g8bF4bA33k1s28yLnmGdbSn++o+1zk+OsAryM5XjQaibV5zO42/AVBLAwQUAAIACABstNxKOio/TroCAABYCgAAIQAAAHVuaXZlcnNhbC9mbGFzaF9za2luX3NldHRpbmdzLnhtbJVW207jMBB95yuq7nvDXstKphKUroTUXRAg3p1kmlh17MielO3fr+04xG4bmu0IqZ45x3P1FKK3TCwuJhOSSS7VMyAyUWir6XQTll9P0wZRilkmBYLAmZCqony6+PTLfUjikOdYcgdqLGdDM+jdzN1nDMX7+D63MkTIZFVTsV/LQs5Smm0LJRuRnw2t3NegOBNbg7z8OV+uBh1wpvEeoYpiWl1ZGUepFWgNNqQfKytnWZymwDtPl+4zktO7+jj7A9qOaYaOdvPZyhCtpgXERb66sTKMF+b2uCtzKx8TEP6igX79YmUQyukeVHz53TcrgwxZN/X/zEitZGELGnM+buI7h0uam+dno7q0cpZgE7KOznbBl8fleheA/Nfw3RP7XJXkj7auBwvBNj3lsEDVAEm6U2vTpXx7aNC8j84eanrMo4n5kTYaFhvKtYf1yh74BG9M5CHKa3rIq+RNBcs24BAZG3rCcnnrlkWIfdcFMSrYeWWfSqDskX9MYY+QgbJHPnOWw4Pg++MIDk0tqevyLfX9DBrgyVEHjBkENcfch9KdOqt1tbaPVwexekWHqWQOC23jeWEV2NaRxOnamJKjoIigO1ZQZFL8trh077LRJDkw+Gk7PVsEGXI4NXIuRrOow3q588XZgpD2h6FPrj1P0Ozx6ylFpFlZmR8mPZ14nnkopjDT5DTDbkoDB3UvNjLgON9DpIqqLagXKflYN0Ii6LHXy/Z9DcFJEtSAJKerTPwlp8ovmioFtTJdY6C7KsfKFliyouTmD18ZvEF+wBiwtlQszX2Csve5DBR+CICqrOymtj20lqrhyDjsgHtroHApD+VGtJnSoYG7wTVsMBw5rxk1k35Z9LMSL5FAfwL/asKKLj6wjBh7pKl2mUUvv9vEwdXRcu4Wmp2+cJe5sx+m6GZjPy6hUdr/KP8BUEsDBBQAAgAIAGy03EqyfOT/owMAAEIOAAAmAAAAdW5pdmVyc2FsL2h0bWxfcHVibGlzaGluZ19zZXR0aW5ncy54bWzVV1Fz2jgQfudXaNzpY3HSSy8pY8hkEmfClAAFp9fOzU1GWAvWRZZcSYbSp/6a/rD+kq6shISS5Mxd27sbHsDr3W93v119NtHhh1yQOWjDlWwHu82dgIBMFeNy1g4uktNnBwExlkpGhZLQDqQKyGGnERXlRHCTjcFadDUEYaRpFbYdZNYWrTBcLBZNbgrt7ipRWsQ3zVTlYaHBgLSgw0LQJX7ZZQEm6DQahETedK5YKYBwhiVI7qqj4szmIgi914SmVzOtSsmOlVCa6NmkHTw5OHKfGx+PdMJzkK4300GjM9sWZYy7cqgY849AMuCzDOve3wvIgjObtYPnew4FvcNNlArbt0AdyrHCXqS9hs/BUkYt9Zc+n4UP1twYvIktJc15muAd4tpvByfJ5bjXPYkv+4MkHl+eJec9X8MWQUn8NtkiKOkmvXgb/7rwZ++G8ajX7b+6TAaDXtId3kYho2uEROE6YxEyq0qdwoqwyGZlPpGUC9y1b2g0YHFbBdUzSNQpxyFOqTAQkD8LmL0uqeB2iUu9g0t9BVAcmQJSO3JjawdWlxDcwnlALAxnuVqJFy9XK7F/sNZ66LPftnVvlRG1lqYZLg/aqtKi8K7pxm2q5Fpr7ppMlGCrhqbIssBejjSnIiDcYm/p6q51DNhTLpB/F7vbnEq70VyaUW3WOFzx6FY57fzeVxbMH745b3rI9TdVCkaWqiSCXwGxiuDgyhx/ZUDuHg8y1SqvrIIaS4zgDMicwwLYYZ1E7zBFXmIkSkchwPoM70v+kUxgqjTiAp2jyKCdG4/f3Aq4oMbcgtKbGp/6pe/2T+K3T12DlM2pTLcEx2lDXtgfgU+xd6kwhRAK2bwDgcyktDRQzYdxVrnVabN27ozOq6G7QVagOG6O9XhMvJHiFnJZQl3AlEqipFgSmuLZN26F5lyVBi1+WTy0+VsF+lDCZVXqDB8omEwz0HXQdnaf/7L34tf9g5etZvjl0+dnjwZd6+FQUJfNC+Lxg4JbL+ob2f2LoEfEdyP2VOncbSjbSHr/A+Va+DaFJAqd7NyvYJXQ/hwBG8dHo+MzMorHF71k3Koz3r4iSEGa4X5M3QtFnZjBRYIEx3Vch6P4Ta0ykOlaux2Pa8ENavXxqo7XyAv78I6o1yoBVXnmHwGoy4LnHPfsf3HgHtr9f35Wf8p5e/yNwZ/G73XegOo0wxn9sLn++wr1XQn7L3Hgr1bv4Wsv3lF471+cBtrX//d1Gl8BUEsDBBQAAgAIAGy03EqCE8d0lgEAACIGAAAfAAAAdW5pdmVyc2FsL2h0bWxfc2tpbl9zZXR0aW5ncy5qc42Uy27CMBBF93wFcrcVok9od6hQqRKLSmVXdWHCECIc27JNCkX8ezPmFTuTUs8mvjq684g821a7PCxh7ef21n/7+3t49xqg5swKrkNdNOg56syKbAaTLAeRSWARUiAy58LCSd+dEcqZSe863Xygr60YMkXQ+pSgIhoCtBRYEOA3Ba4p8Sds7tDYvqnKqKcr55TsJEo6kK4jlcm5Z9jVqz/VHiNYFWAuoHOeQGDa86eJPDs+9DCqXKJyzeVmrFLVmfJkmRq1krOm/IuNBlP+9OUe6D71XkaBncise3OQx4lHfYxmUhuwFg55H0cYJCz4FETFt+vPH2hgXG8ooovMZu5ID24wqrTmKdSm1B9ghJgsvWrT7GHUOQdrtyfubjECQvANmJrV8B4jAJVe6X/8QG1UihOpofWZn1Ch+CyT6SF1F4PksFi0bZreuVFf/pAFT0hFT2hBPb+8aXnEoCVAd9SCvDbKO6bsBCVKIoeiQE2ABb1IXLxI8P7ZZtw5nizycj+U67GcAzdLMBOlRFn+16VC41yt3S9QSwMEFAACAAgAbLTcSh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Gy03EqewaynaAAAAGwAAAAcAAAAdW5pdmVyc2FsL2xvY2FsX3NldHRpbmdzLnhtbA3KuwrDMAxG4T1PIbT3tmWIk6HQMUvSBxDJTzHIUrGd0r59vZ0D3zB9k9IHuUS3wLfzlQm2+R7tFfi5Pk49U6liu6gbApszTWM3qG+iC2ptsNBb5Ye8IrWomCU1ucR2oLsfuYAvY/cHUEsDBBQAAgAIAHa4w0T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Gy03Eq5F+75pggAAJUiAAApAAAAdW5pdmVyc2FsL3NraW5fY3VzdG9taXphdGlvbl9zZXR0aW5ncy54bWytWs2O27oV3vcpCAcXaIEi/v+ZwnEhS/SMEFv2tTQzSYvCkC3OWBhJdCXayVx4cYG77abLvkC3fYC+TRdF+xY9pCRbkn+GShpnBhF5vu8cHp4fUk4/enEDdRsx6rs/2cylgUkYc4PnaPArhPor6tFwFpKIMDGQH0KB7ZMPlfuAucwjTgVFzA4cO3Q+VJ5sLyKVGJKCkAsTyy1jNHi/ogEjAXsf0NC3vQra2d4WqEbiT6X6NpDuSFgC9mSvSFFZ7U1ATsl58RX1N3bwOqbP9P3SXr08h3QbODKWrV83JPTc4OUgfNNVcfesrOdGTGfEP2MW7vGPBGoDexYR5431HDCevSSejAcKiKKaKx4oIHdu5LI3DdzYz+Scpy9JB8B8bmMa/HMFw8hXdpBuNvjnvLRnv5KwhEV0s92UDJVNSJ+5W0toSREetR1I54O4VuOf6xi+JK7pDR05D7U0/knl+tVMmRCVpFosJTHRoxs49IsePNEEmJYQlc9GgxqK3YJ6XaWn9eCpNWw1ULeFG7iHNNxWYe6mqd00VZjTGnW1Xy1QxLwhWUHZOM/ar+ZmTwF6EJGQ6YFDvg6aeensVH4FtyF4HuSiQafFP/tU6164qoVa9Xa3jfcNpdlsdpDa1upabd/t3nSVOsK1VrvW3A97PPBQvd2u33T29W6j3YSn0U0HWFr4poNa3Varoe0buAFopChDraHuu82bel0Bbbh3o+5Ho2G3VkP1er3Z0vbtTnM0rCGQbgKH0uxxBza15rDZ2StDpd5ropE6Go5ae6zhjtpGvQbu1Gr71nDYrNWOzj2uLuuu46j0clJ3vkF4dgvOzh6jLR9c/dU2DEHYIj4EOCMihk19MhvjhTq9n5s4jl6Q4+0wFTv0vdzoIR14Cxz8959//c8vf/n33/7Rr4rnXK5kG6pkOxy8iyMlWYcMUhTqErhsQxy8q4k/srBE19ugC81RxsxjdwRFojFekz7THwfv4s4oD0s7l8zKzrXJb8AdVb7tkQvdUkZrsWfKYQqdU8bGTOuU0nHSO6WUFDuoFOhMC5UysdhIB+/iFioFOnRSGVWJ2+JOWhBMHou1pO+DFtjcbHFJhgTlbAilbTJTjM+L8fR2uhjqt5WBGmcl4mn560an97Xe7vymX01wkkzmRBmP81xIkLVrclyGNZ+OF0CIxwsDf7IqA/67NHR6b411A1cGyT9KE8zm+KEy4L9loPfzOTashTnWNbzQzYUxtYRfxtjCWmXwmW7R2t4RxCjaueQLYmuCoDy7IUGR5zpigpdsN9gSCX3adKLoxmKOTWuuq5Y+NSoDk4bh628Fs71lawietR0hx43sJVzChFoIETHPywtoF/c6BH/Z2gVJ6ttu8F5G+1x51I3bhTWdjs0FNrR0pDLAgYO00OaayhPNFRPPgSO0oWt/G3whok8wIMXzSpPc6bd3Y/ixuCF37vPagx/2DdbMMGzJjAQSQAgcPIeoM83H6VzjPgSFyEYbO4q+0NDJBU126yS4dUOdQmiqVobf4jQpN2y8G6wgdMiKSfBNsGkqt3gxnH6CGIfcnJYETT9CSn4sCfqMTcghbErADOVBv1V4RvA0TBMkzcGVzePde0X2agU47s2dS7cRjHAPQ5qIbIxKKzLxj/ewj7oyPpPsMSf4Wezgs7sjYEXoSEUVFCAVazyufrzX/7AYKfoYawsING36uLBEfeT6bCgkAWXI9jzKlwGqbWdnByuClmRlbyEdXkHMcR0hxrdfGPPnrfsTsllShH5I6peh4U8/vC9vXa7qnRrpw1EZlMFZZcPe0p5ZwTcawgP+ohUyDihvghmn8lCHzBi6tBQIQ0XnpQuKsFcKqBsjUDeL6wIUDn6vKUVgTBMOg6LvoHkAz+UMeQCPlqN4xENTt6BpP5IlP8VKgMV2x7t2fqf5XcMjcK077PaSPFFIF4/Yu7ghQg0U2y+zy5mWmytRlm6NwXADOJ/jvgqsnuvzs7gc7f0Ep66Iy0puPY906zkihz33RZQW8PPWJ6f9/Cmkvhj17CiN67i4/f47DYmXOI/1zso1IhMrc/VuoSqGivn5kGeVJ4+DGOWWjS1zMVaGnAGC1bfZag2F9Ymf2uW54vOdhkcK8CXuNYkdrtb/+vnv8jQFe+JRlIz+riwPpCCvWvjA90eDMhL9SYLHUoZ5qHiQBCbH4xQqf1q2dAiT/8sB1I6bgU99/sJCSjUEYrKNimUp6t0EYtUUoUm34Uqqf2dJJsr8I5QfcXKrDCZ2+ALly6LUK0skPM9jk5W24Xhh2TLPDUhJ+Hf3A754S58tFE0TNznIUc9dvcRN0IHjaPLSBnlwpSvBp94pBtTIAiVxXFaeU7SYtBxBSYifjwVhd7bjHAaO12O4ftMty922AxZSb8bfU5y+mAMB/loFwnjAQn5BS5+yEtGafkn2biC+5upXs0NF0RnYMOMHs4QyP1aUnvPccbK8yUhR8IF6UJ3VeDkZ6vx4EaWqQ/EeL6vgMHZiORyak6mM6cfBorxBvrIT+cxgUd7kLWsKp/RTm4pTWWj6cmVoh9lxmb0DGRKIKpUqSx/zQtyEMX/LFmVWkgzkJX3qkIHovZbrkySf+VjW4uoFk/vB4RQx4Zjlq5ncSgoTx/itXg/gvvgm9nJ0i3VADmZ9LZ7PpUAicy4H4rfBRWfEo4i9bsiHCpz/7dWal/qoghKODxXuzuOXSedwm7Sg8XpWCumLei7KeSlcwKt4BhF/d30VQuNkvw7qV0/c1K9e26B+Qnt5/4KtvyQhhhBwSRqb+bGs9Dp9r/EgjoV52IXJLJ6tgTqAe0qKyQzkokocqtJUiR+y8/7WY65HdiQtVJmBjGuur74fQWpcj2yFjckTy8Z2MlI6BZJKdwzErHR+4iJMXIvylTM7UTLjmL2MxOrPlCq5bpRWaR7tWdF4IBe3Z5SB7CX/96vZNgsl6uSbsuIYQIHv4v88+R9QSwMEFAACAAgAbLTcSv4TaIA2CQAAHhcAABcAAAB1bml2ZXJzYWwvdW5pdmVyc2FsLnBuZ+2YfVTSWRrHr1NNb1M5k+VmqdVs2dSWu5Xly4BHE60pNVLTMYGKtXyJ1AxfQLTN2TJNnJ12s8h0lQINxQgVBYF2Kz1WxhgCJQqzaqIgOA4gKv5gwV7+33P2T/74nd/nvjz3ee7v3uf7nPO7djQibMUyt2UAgBWHDoYcA2ABAoDP6pd8buv5mrf2sO3llHksLBgwX20YszUWng0KDwKAVbZ87tQiW3tp+sHvMwFY+cT+OHWm1f4ZgLXsQyFB0Tlo7QCsbINk7RWkNTU4+Mbtl5uDQ24e/PHgBmdnZ9+gC6eXfnlp9ePbd9e9vDryaCdOV910dhbb8aRVgb+3hcNjPI+irx/7Nmqgm1+S2J4PzQ7Sq/K505OdnkrC1Pg6AB4TG9fTCXTuWXdrSI+3cG637gsAHu6XBMIUoT0vyr07VzgBMPXAfxTnws/Vn+m3xXpy4sFVnYSopi22DzEJowqTsiAQvsRmly05YKItts05VrQZgI2UbZ8BUHPNgQ50oAMd6EAHOtCBDnSgAx34/8c+PqYAMtqaG//xPy9wdw2iEc3n5sxNTz57cnWVt04pLJj812LP9MsUNoVHeUJ5kUx2Aq2V+G7/hi6Fq1Ff7i2YHrzXjMWdMBssYpbS1iV80azvQhoGn5WUrAqcS5875YfqTuwe2ysDoEI1o1fx5t6RGtw1/bRMtGQfMYEtyyS8nKlSD28jGEZ7phdcEFDEyUwn4IuC/p0rmjgzaxBHduptU8UC4lGRNhwT7etXnLCFm+tDFycsAOkUAlFSuHhVh4+s8ohKQJl6e4NATvut4aJXWI/hQAbp/ZzZ/q4mad+dsf5YMZwYJTJe1KmcEdlP7TFtaISn7m5gTyX5WyVNIsUG88wDbFFNwGlKKgDkqLT7fXpVUQvNLy7cPI7kl573t0Zd+zjKVnmvvXUk86HNKWO2bzJ5ZcSmYl3RfPDjXTe8hmZTRLRcu+FbMT2yM9dXWvAVoirvt65nsRiSUVqOyc+d7AnzhDSTXKteFGiVkfiRuBME6yEY2mzSGn0bPBvlpHYR3Dz+GicVRkqhV3/q9gEg9jBUkBSRybJ5ZRNWJKhSuWk+xXDL9FBJVYFl5rTbGhgfVeqZP/0fjPl4Tm+t9nkM1aMRMk8RKqRlMi1coZE1Wo2eEm73rCnZsE9FGXEDlxgolYbDEQ7v0nh3cYRFjZgRGZclbbpKjlK7qknXuXxdlDrO+CZRI2EcsXv2u5d/07/TKLCsMwc/qS5Z6FOAJxJZ1eQTJlk8ceCspqItSTaT19MQigxDQN+vjvdCFUjjCu+F4ti6EzeisQFIUgHUplBapYmr5bag+midHGV+wPk9ELQ1PHMFePxOzf69mKuOKy9dWYgvbXUXVcICcirQIqk/p2Oq+DjmD63jd8Njb49gfbSZB8vwUDuq0ETIcTPmLMKW4nGYv0RTVUMPWChxlbpf5DoQ74Lzwhq79yvbSfXLuR1ZPHlxjZvci9Snos17G+dNCNbLoum1LKbfjitSM6G0lblnx0m0IG9mykK+7abJaFGX63ykjD82p5Uuo+Ll2PDMR/aPEHYXo+SgCj3ZHjqSun3Hdf9lnEmZnijpv0tFrxdXJLyT1ow+yvlG7ppQqh0+V/WjFpIPTa1uGcg35wzoCoSYh9BgP3wMMmnfWOpVt+wH8TY8T97fRNYw9uOJvFActBxCn5W2psDexEZKgRrcURzPvp4ccVwMv1pPFeXyPlcyy7zF+jfyNNVDw5ziaTwhprE0OYK5udgi4FvMpHZCNVNeb+6tYsyuonL8ZPYL/5Jm7K1L6R3kSy/fx9KZ53qH+KH1RnTjao7ckEFjMSPN6mMFHnXUU+ab3I8bDb2bCp3D5+MT6bIOPo3ZSUeaGjvVzvUsdG58gz4Alu/+fre1qTnQywiNaA0kS6vSYA3LqzH1Yvh+nD1dzogJ6ujyUstPl9BfZ/3cW+tzmlSZRNoRp8SkPpMQ1tRiH1jGOa/CNYOfnEL9JAW+shzRQ6hMJP7tJEmeABPApbPKtvFJza2R4e2ctQhoWBYnZFG31mOSUM9hUu1sAw76oSn7SwRk8vjk2DSh9Jw/XvQ3fcz1nNSn6OzzC/7ZUf1XEsav7uhoySJ5WlLAs71ejOSqAymGXEMfkUeDZ8ESgmKoshmNqi5eNFHdFhDD30fza3vegECOBTORXhjuRplrrPCXlK+IPLdmLaEdL89ntSjo6FHS9dfWiEA0h+M9/dr7BzcSZoLt0djglE22K8MtEmSUDVHULnzmHY8dYjeW8lATNNXGIIulOyLwxL6ROHFFPY20sq5HxUKP1WV852LkPSaUJlDJzShvIWPbA1nHXq/YNsm27THXNAtlt56zsPQwPuAo45Apr1M3y17cuD9I1ynV29SdmixYEJ4IC+U7E6oEE4+wa5ELQTrPA57ny2SQY6jSDDE2sbjGOBDpvswnhcRDeZ4vG4gtSjFQDAnivPkYWJaXkLbHpwXZVIllGNO7I7sRY83EquwGlfnNO1QIkr+VNuM7LKUWvbVfrASdhBFrzZsb3ND8O+H2CBqmojx+WAa5H8abd2vy1ywlWQ0vLFFH9O/1g6nN6+XR1RYBSB/dHNR9aECBNowO1aetG5/hn9/YQtjZm3qaUnYgpMf9verxrlkxPeYkSoldpWGk2YsVJZ90eiXRVrBaBX3sZA9bahCnRnuoGR7kLR/F+NV8fZCiwz9IdUtbpnKf7OPKnbmTg8+a4RiD4PbISR8tO1ZUFeip+sWlZpQ8n5JDkrPf0fBSj3CV0GZN9YqsvK4q2I68GHbErh3JavYWcXxqGi0TYxP6bnxgWJO/X/FPuw4rbn6oYwN4qxWRjSJdOeM/EYPbo+W5qizWol2ZF1zu95pw3K7ni8BBjknk6s7O6tdT+JVyApmuh8u6kH+f2tSSrUV9WwfAmPqJyVYqPXhZ/RoK/9XYVkHcKc3wtu3GwnHo0TCu1i/PNXI7AOYT7Epu1pFAa1TFGgQAgLipGIBLSTVLACjaOo+mfLOWM+lkQz7Dg2syTwjLVtkK/zjK+DNfaJlNzXP+8HcXNQdL2GkbeR29WJKzHuFjqy9lGQfsdnWWsclIF8m0rWR5K9pz9+gWAvCrgKGo081YW1unPW/Gqn7Ff8G+bPMPDiEiQpjBJy//F1BLAwQUAAIACABstNxKbVEZO0oAAABqAAAAGwAAAHVuaXZlcnNhbC91bml2ZXJzYWwucG5nLnhtbLOxr8jNUShLLSrOzM+zVTLUM1Cyt+PlsikoSi3LTC1XqACKGekZQICSQiUqtzwzpSTDVsnC0BghlpGamZ5RYqtkZmgAF9QHGgkAUEsBAgAAFAACAAgAQ5RXRw3AMR7AAQAA2gMAAA8AAAAAAAAAAQAAAAAAAAAAAG5vbmUvcGxheWVyLnhtbFBLAQIAABQAAgAIAGy03Epaf7mZOgQAAOEOAAAdAAAAAAAAAAEAAAAAAO0BAAB1bml2ZXJzYWwvY29tbW9uX21lc3NhZ2VzLmxuZ1BLAQIAABQAAgAIAGy03EqZ3snazgMAADEPAAAnAAAAAAAAAAEAAAAAAGIGAAB1bml2ZXJzYWwvZmxhc2hfcHVibGlzaGluZ19zZXR0aW5ncy54bWxQSwECAAAUAAIACABstNxKOio/TroCAABYCgAAIQAAAAAAAAABAAAAAAB1CgAAdW5pdmVyc2FsL2ZsYXNoX3NraW5fc2V0dGluZ3MueG1sUEsBAgAAFAACAAgAbLTcSrJ85P+jAwAAQg4AACYAAAAAAAAAAQAAAAAAbg0AAHVuaXZlcnNhbC9odG1sX3B1Ymxpc2hpbmdfc2V0dGluZ3MueG1sUEsBAgAAFAACAAgAbLTcSoITx3SWAQAAIgYAAB8AAAAAAAAAAQAAAAAAVREAAHVuaXZlcnNhbC9odG1sX3NraW5fc2V0dGluZ3MuanNQSwECAAAUAAIACABstNxKGtrqO6oAAAAfAQAAGgAAAAAAAAABAAAAAAAoEwAAdW5pdmVyc2FsL2kxOG5fcHJlc2V0cy54bWxQSwECAAAUAAIACABstNxKnsGsp2gAAABsAAAAHAAAAAAAAAABAAAAAAAKFAAAdW5pdmVyc2FsL2xvY2FsX3NldHRpbmdzLnhtbFBLAQIAABQAAgAIAHa4w0TOggk37AIAAIgIAAAUAAAAAAAAAAEAAAAAAKwUAAB1bml2ZXJzYWwvcGxheWVyLnhtbFBLAQIAABQAAgAIAGy03Eq5F+75pggAAJUiAAApAAAAAAAAAAEAAAAAAMoXAAB1bml2ZXJzYWwvc2tpbl9jdXN0b21pemF0aW9uX3NldHRpbmdzLnhtbFBLAQIAABQAAgAIAGy03Er+E2iANgkAAB4XAAAXAAAAAAAAAAAAAAAAALcgAAB1bml2ZXJzYWwvdW5pdmVyc2FsLnBuZ1BLAQIAABQAAgAIAGy03EptURk7SgAAAGoAAAAbAAAAAAAAAAEAAAAAACIqAAB1bml2ZXJzYWwvdW5pdmVyc2FsLnBuZy54bWxQSwUGAAAAAAwADACGAwAApSoAAAAA"/>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TotalTime>
  <Words>2049</Words>
  <Application>Microsoft Office PowerPoint</Application>
  <PresentationFormat>Custom</PresentationFormat>
  <Paragraphs>129</Paragraphs>
  <Slides>32</Slides>
  <Notes>18</Notes>
  <HiddenSlides>0</HiddenSlides>
  <MMClips>1</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主题</vt:lpstr>
      <vt:lpstr>Office Theme</vt:lpstr>
      <vt:lpstr>Chào mừng các em đến với tiết Tiếng Việt - Lớp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vt:lpstr>
      <vt:lpstr>PowerPoint Presentation</vt:lpstr>
      <vt:lpstr>PowerPoint Presentation</vt:lpstr>
      <vt:lpstr>PowerPoint Presentation</vt:lpstr>
      <vt:lpstr>Bài 1. Tìm đọc sách dạy nấu ăn hoặc những công việc làm bếp. Viết phiếu đọc sách theo mẫu.</vt:lpstr>
      <vt:lpstr>PowerPoint Presentation</vt:lpstr>
      <vt:lpstr>Các quyển sách hay</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2018小学生自我介绍模板</dc:title>
  <dc:creator>hzd</dc:creator>
  <cp:lastModifiedBy>Techsi.vn</cp:lastModifiedBy>
  <cp:revision>81</cp:revision>
  <dcterms:created xsi:type="dcterms:W3CDTF">2015-05-05T08:02:14Z</dcterms:created>
  <dcterms:modified xsi:type="dcterms:W3CDTF">2022-09-21T06:47:00Z</dcterms:modified>
</cp:coreProperties>
</file>